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17.jpg" ContentType="image/jp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7"/>
  </p:notesMasterIdLst>
  <p:handoutMasterIdLst>
    <p:handoutMasterId r:id="rId38"/>
  </p:handoutMasterIdLst>
  <p:sldIdLst>
    <p:sldId id="256" r:id="rId5"/>
    <p:sldId id="314" r:id="rId6"/>
    <p:sldId id="347" r:id="rId7"/>
    <p:sldId id="348" r:id="rId8"/>
    <p:sldId id="364" r:id="rId9"/>
    <p:sldId id="365" r:id="rId10"/>
    <p:sldId id="366" r:id="rId11"/>
    <p:sldId id="367" r:id="rId12"/>
    <p:sldId id="368" r:id="rId13"/>
    <p:sldId id="369" r:id="rId14"/>
    <p:sldId id="398" r:id="rId15"/>
    <p:sldId id="370" r:id="rId16"/>
    <p:sldId id="373" r:id="rId17"/>
    <p:sldId id="372" r:id="rId18"/>
    <p:sldId id="375" r:id="rId19"/>
    <p:sldId id="376" r:id="rId20"/>
    <p:sldId id="377" r:id="rId21"/>
    <p:sldId id="378" r:id="rId22"/>
    <p:sldId id="379" r:id="rId23"/>
    <p:sldId id="380" r:id="rId24"/>
    <p:sldId id="382" r:id="rId25"/>
    <p:sldId id="386" r:id="rId26"/>
    <p:sldId id="387" r:id="rId27"/>
    <p:sldId id="393" r:id="rId28"/>
    <p:sldId id="394" r:id="rId29"/>
    <p:sldId id="395" r:id="rId30"/>
    <p:sldId id="396" r:id="rId31"/>
    <p:sldId id="399" r:id="rId32"/>
    <p:sldId id="403" r:id="rId33"/>
    <p:sldId id="401" r:id="rId34"/>
    <p:sldId id="402" r:id="rId35"/>
    <p:sldId id="268" r:id="rId36"/>
  </p:sldIdLst>
  <p:sldSz cx="8640763" cy="4864100"/>
  <p:notesSz cx="6858000" cy="9144000"/>
  <p:defaultTextStyle>
    <a:defPPr>
      <a:defRPr lang="de-DE"/>
    </a:defPPr>
    <a:lvl1pPr marL="0" algn="l" defTabSz="385831" rtl="0" eaLnBrk="1" latinLnBrk="0" hangingPunct="1">
      <a:defRPr sz="1500" kern="1200">
        <a:solidFill>
          <a:schemeClr val="tx1"/>
        </a:solidFill>
        <a:latin typeface="+mn-lt"/>
        <a:ea typeface="+mn-ea"/>
        <a:cs typeface="+mn-cs"/>
      </a:defRPr>
    </a:lvl1pPr>
    <a:lvl2pPr marL="385831" algn="l" defTabSz="385831" rtl="0" eaLnBrk="1" latinLnBrk="0" hangingPunct="1">
      <a:defRPr sz="1500" kern="1200">
        <a:solidFill>
          <a:schemeClr val="tx1"/>
        </a:solidFill>
        <a:latin typeface="+mn-lt"/>
        <a:ea typeface="+mn-ea"/>
        <a:cs typeface="+mn-cs"/>
      </a:defRPr>
    </a:lvl2pPr>
    <a:lvl3pPr marL="771662" algn="l" defTabSz="385831" rtl="0" eaLnBrk="1" latinLnBrk="0" hangingPunct="1">
      <a:defRPr sz="1500" kern="1200">
        <a:solidFill>
          <a:schemeClr val="tx1"/>
        </a:solidFill>
        <a:latin typeface="+mn-lt"/>
        <a:ea typeface="+mn-ea"/>
        <a:cs typeface="+mn-cs"/>
      </a:defRPr>
    </a:lvl3pPr>
    <a:lvl4pPr marL="1157493" algn="l" defTabSz="385831" rtl="0" eaLnBrk="1" latinLnBrk="0" hangingPunct="1">
      <a:defRPr sz="1500" kern="1200">
        <a:solidFill>
          <a:schemeClr val="tx1"/>
        </a:solidFill>
        <a:latin typeface="+mn-lt"/>
        <a:ea typeface="+mn-ea"/>
        <a:cs typeface="+mn-cs"/>
      </a:defRPr>
    </a:lvl4pPr>
    <a:lvl5pPr marL="1543324" algn="l" defTabSz="385831" rtl="0" eaLnBrk="1" latinLnBrk="0" hangingPunct="1">
      <a:defRPr sz="1500" kern="1200">
        <a:solidFill>
          <a:schemeClr val="tx1"/>
        </a:solidFill>
        <a:latin typeface="+mn-lt"/>
        <a:ea typeface="+mn-ea"/>
        <a:cs typeface="+mn-cs"/>
      </a:defRPr>
    </a:lvl5pPr>
    <a:lvl6pPr marL="1929155" algn="l" defTabSz="385831" rtl="0" eaLnBrk="1" latinLnBrk="0" hangingPunct="1">
      <a:defRPr sz="1500" kern="1200">
        <a:solidFill>
          <a:schemeClr val="tx1"/>
        </a:solidFill>
        <a:latin typeface="+mn-lt"/>
        <a:ea typeface="+mn-ea"/>
        <a:cs typeface="+mn-cs"/>
      </a:defRPr>
    </a:lvl6pPr>
    <a:lvl7pPr marL="2314986" algn="l" defTabSz="385831" rtl="0" eaLnBrk="1" latinLnBrk="0" hangingPunct="1">
      <a:defRPr sz="1500" kern="1200">
        <a:solidFill>
          <a:schemeClr val="tx1"/>
        </a:solidFill>
        <a:latin typeface="+mn-lt"/>
        <a:ea typeface="+mn-ea"/>
        <a:cs typeface="+mn-cs"/>
      </a:defRPr>
    </a:lvl7pPr>
    <a:lvl8pPr marL="2700818" algn="l" defTabSz="385831" rtl="0" eaLnBrk="1" latinLnBrk="0" hangingPunct="1">
      <a:defRPr sz="1500" kern="1200">
        <a:solidFill>
          <a:schemeClr val="tx1"/>
        </a:solidFill>
        <a:latin typeface="+mn-lt"/>
        <a:ea typeface="+mn-ea"/>
        <a:cs typeface="+mn-cs"/>
      </a:defRPr>
    </a:lvl8pPr>
    <a:lvl9pPr marL="3086649" algn="l" defTabSz="385831"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55">
          <p15:clr>
            <a:srgbClr val="A4A3A4"/>
          </p15:clr>
        </p15:guide>
        <p15:guide id="2" orient="horz" pos="268">
          <p15:clr>
            <a:srgbClr val="A4A3A4"/>
          </p15:clr>
        </p15:guide>
        <p15:guide id="3" orient="horz" pos="2642">
          <p15:clr>
            <a:srgbClr val="A4A3A4"/>
          </p15:clr>
        </p15:guide>
        <p15:guide id="4" pos="488">
          <p15:clr>
            <a:srgbClr val="A4A3A4"/>
          </p15:clr>
        </p15:guide>
        <p15:guide id="5" pos="2741">
          <p15:clr>
            <a:srgbClr val="A4A3A4"/>
          </p15:clr>
        </p15:guide>
        <p15:guide id="6" pos="42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drey Canlet" initials="AC" lastIdx="1" clrIdx="0">
    <p:extLst>
      <p:ext uri="{19B8F6BF-5375-455C-9EA6-DF929625EA0E}">
        <p15:presenceInfo xmlns:p15="http://schemas.microsoft.com/office/powerpoint/2012/main" userId="S-1-5-21-3831145930-802469218-4036330315-1252" providerId="AD"/>
      </p:ext>
    </p:extLst>
  </p:cmAuthor>
  <p:cmAuthor id="2" name="Villiger Beat" initials="VB" lastIdx="1" clrIdx="1">
    <p:extLst>
      <p:ext uri="{19B8F6BF-5375-455C-9EA6-DF929625EA0E}">
        <p15:presenceInfo xmlns:p15="http://schemas.microsoft.com/office/powerpoint/2012/main" userId="Villiger Bea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1C2A"/>
    <a:srgbClr val="E2B224"/>
    <a:srgbClr val="788DC9"/>
    <a:srgbClr val="2F4E9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94660"/>
  </p:normalViewPr>
  <p:slideViewPr>
    <p:cSldViewPr snapToGrid="0" snapToObjects="1">
      <p:cViewPr varScale="1">
        <p:scale>
          <a:sx n="112" d="100"/>
          <a:sy n="112" d="100"/>
        </p:scale>
        <p:origin x="101" y="125"/>
      </p:cViewPr>
      <p:guideLst>
        <p:guide orient="horz" pos="2955"/>
        <p:guide orient="horz" pos="268"/>
        <p:guide orient="horz" pos="2642"/>
        <p:guide pos="488"/>
        <p:guide pos="2741"/>
        <p:guide pos="42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2F4A658-8D3F-CC46-B9D6-85690605ED36}" type="datetimeFigureOut">
              <a:rPr lang="de-DE" smtClean="0"/>
              <a:t>30.04.2017</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0925FB2-9C1F-2A48-B42F-8D64395F473F}" type="slidenum">
              <a:rPr lang="de-DE" smtClean="0"/>
              <a:t>‹N°›</a:t>
            </a:fld>
            <a:endParaRPr lang="de-DE"/>
          </a:p>
        </p:txBody>
      </p:sp>
    </p:spTree>
    <p:extLst>
      <p:ext uri="{BB962C8B-B14F-4D97-AF65-F5344CB8AC3E}">
        <p14:creationId xmlns:p14="http://schemas.microsoft.com/office/powerpoint/2010/main" val="21434569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13554B-4322-1F41-AD04-19E321165BFA}" type="datetimeFigureOut">
              <a:rPr lang="de-DE" smtClean="0"/>
              <a:t>30.04.2017</a:t>
            </a:fld>
            <a:endParaRPr lang="de-DE"/>
          </a:p>
        </p:txBody>
      </p:sp>
      <p:sp>
        <p:nvSpPr>
          <p:cNvPr id="4" name="Folienbildplatzhalter 3"/>
          <p:cNvSpPr>
            <a:spLocks noGrp="1" noRot="1" noChangeAspect="1"/>
          </p:cNvSpPr>
          <p:nvPr>
            <p:ph type="sldImg" idx="2"/>
          </p:nvPr>
        </p:nvSpPr>
        <p:spPr>
          <a:xfrm>
            <a:off x="384175" y="685800"/>
            <a:ext cx="608965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A28D7D-47D6-EF48-B91E-A95E840F3B6E}" type="slidenum">
              <a:rPr lang="de-DE" smtClean="0"/>
              <a:t>‹N°›</a:t>
            </a:fld>
            <a:endParaRPr lang="de-DE"/>
          </a:p>
        </p:txBody>
      </p:sp>
    </p:spTree>
    <p:extLst>
      <p:ext uri="{BB962C8B-B14F-4D97-AF65-F5344CB8AC3E}">
        <p14:creationId xmlns:p14="http://schemas.microsoft.com/office/powerpoint/2010/main" val="341939678"/>
      </p:ext>
    </p:extLst>
  </p:cSld>
  <p:clrMap bg1="lt1" tx1="dk1" bg2="lt2" tx2="dk2" accent1="accent1" accent2="accent2" accent3="accent3" accent4="accent4" accent5="accent5" accent6="accent6" hlink="hlink" folHlink="folHlink"/>
  <p:hf hdr="0" ftr="0" dt="0"/>
  <p:notesStyle>
    <a:lvl1pPr marL="0" algn="l" defTabSz="385831" rtl="0" eaLnBrk="1" latinLnBrk="0" hangingPunct="1">
      <a:defRPr sz="1000" kern="1200">
        <a:solidFill>
          <a:schemeClr val="tx1"/>
        </a:solidFill>
        <a:latin typeface="+mn-lt"/>
        <a:ea typeface="+mn-ea"/>
        <a:cs typeface="+mn-cs"/>
      </a:defRPr>
    </a:lvl1pPr>
    <a:lvl2pPr marL="385831" algn="l" defTabSz="385831" rtl="0" eaLnBrk="1" latinLnBrk="0" hangingPunct="1">
      <a:defRPr sz="1000" kern="1200">
        <a:solidFill>
          <a:schemeClr val="tx1"/>
        </a:solidFill>
        <a:latin typeface="+mn-lt"/>
        <a:ea typeface="+mn-ea"/>
        <a:cs typeface="+mn-cs"/>
      </a:defRPr>
    </a:lvl2pPr>
    <a:lvl3pPr marL="771662" algn="l" defTabSz="385831" rtl="0" eaLnBrk="1" latinLnBrk="0" hangingPunct="1">
      <a:defRPr sz="1000" kern="1200">
        <a:solidFill>
          <a:schemeClr val="tx1"/>
        </a:solidFill>
        <a:latin typeface="+mn-lt"/>
        <a:ea typeface="+mn-ea"/>
        <a:cs typeface="+mn-cs"/>
      </a:defRPr>
    </a:lvl3pPr>
    <a:lvl4pPr marL="1157493" algn="l" defTabSz="385831" rtl="0" eaLnBrk="1" latinLnBrk="0" hangingPunct="1">
      <a:defRPr sz="1000" kern="1200">
        <a:solidFill>
          <a:schemeClr val="tx1"/>
        </a:solidFill>
        <a:latin typeface="+mn-lt"/>
        <a:ea typeface="+mn-ea"/>
        <a:cs typeface="+mn-cs"/>
      </a:defRPr>
    </a:lvl4pPr>
    <a:lvl5pPr marL="1543324" algn="l" defTabSz="385831" rtl="0" eaLnBrk="1" latinLnBrk="0" hangingPunct="1">
      <a:defRPr sz="1000" kern="1200">
        <a:solidFill>
          <a:schemeClr val="tx1"/>
        </a:solidFill>
        <a:latin typeface="+mn-lt"/>
        <a:ea typeface="+mn-ea"/>
        <a:cs typeface="+mn-cs"/>
      </a:defRPr>
    </a:lvl5pPr>
    <a:lvl6pPr marL="1929155" algn="l" defTabSz="385831" rtl="0" eaLnBrk="1" latinLnBrk="0" hangingPunct="1">
      <a:defRPr sz="1000" kern="1200">
        <a:solidFill>
          <a:schemeClr val="tx1"/>
        </a:solidFill>
        <a:latin typeface="+mn-lt"/>
        <a:ea typeface="+mn-ea"/>
        <a:cs typeface="+mn-cs"/>
      </a:defRPr>
    </a:lvl6pPr>
    <a:lvl7pPr marL="2314986" algn="l" defTabSz="385831" rtl="0" eaLnBrk="1" latinLnBrk="0" hangingPunct="1">
      <a:defRPr sz="1000" kern="1200">
        <a:solidFill>
          <a:schemeClr val="tx1"/>
        </a:solidFill>
        <a:latin typeface="+mn-lt"/>
        <a:ea typeface="+mn-ea"/>
        <a:cs typeface="+mn-cs"/>
      </a:defRPr>
    </a:lvl7pPr>
    <a:lvl8pPr marL="2700818" algn="l" defTabSz="385831" rtl="0" eaLnBrk="1" latinLnBrk="0" hangingPunct="1">
      <a:defRPr sz="1000" kern="1200">
        <a:solidFill>
          <a:schemeClr val="tx1"/>
        </a:solidFill>
        <a:latin typeface="+mn-lt"/>
        <a:ea typeface="+mn-ea"/>
        <a:cs typeface="+mn-cs"/>
      </a:defRPr>
    </a:lvl8pPr>
    <a:lvl9pPr marL="3086649" algn="l" defTabSz="385831" rtl="0" eaLnBrk="1" latinLnBrk="0" hangingPunct="1">
      <a:defRPr sz="1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slide">
    <p:bg>
      <p:bgPr>
        <a:gradFill flip="none" rotWithShape="1">
          <a:gsLst>
            <a:gs pos="0">
              <a:schemeClr val="bg1"/>
            </a:gs>
            <a:gs pos="100000">
              <a:schemeClr val="bg1">
                <a:lumMod val="75000"/>
              </a:schemeClr>
            </a:gs>
          </a:gsLst>
          <a:lin ang="0" scaled="0"/>
          <a:tileRect/>
        </a:gra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48057" y="1949548"/>
            <a:ext cx="7344649" cy="941198"/>
          </a:xfrm>
        </p:spPr>
        <p:txBody>
          <a:bodyPr>
            <a:noAutofit/>
          </a:bodyPr>
          <a:lstStyle>
            <a:lvl1pPr algn="l">
              <a:lnSpc>
                <a:spcPts val="3600"/>
              </a:lnSpc>
              <a:defRPr sz="4000" kern="1200" cap="all" spc="0">
                <a:latin typeface="Geogrotesque SemiBold"/>
              </a:defRPr>
            </a:lvl1pPr>
          </a:lstStyle>
          <a:p>
            <a:r>
              <a:rPr lang="de-CH" dirty="0"/>
              <a:t>Maintitle</a:t>
            </a:r>
            <a:br>
              <a:rPr lang="de-CH" dirty="0"/>
            </a:br>
            <a:r>
              <a:rPr lang="de-CH" dirty="0" err="1"/>
              <a:t>presentation</a:t>
            </a:r>
            <a:endParaRPr lang="de-DE" dirty="0"/>
          </a:p>
        </p:txBody>
      </p:sp>
      <p:sp>
        <p:nvSpPr>
          <p:cNvPr id="3" name="Untertitel 2"/>
          <p:cNvSpPr>
            <a:spLocks noGrp="1"/>
          </p:cNvSpPr>
          <p:nvPr>
            <p:ph type="subTitle" idx="1" hasCustomPrompt="1"/>
          </p:nvPr>
        </p:nvSpPr>
        <p:spPr>
          <a:xfrm>
            <a:off x="648057" y="2890746"/>
            <a:ext cx="6048534" cy="811502"/>
          </a:xfrm>
        </p:spPr>
        <p:txBody>
          <a:bodyPr>
            <a:normAutofit/>
          </a:bodyPr>
          <a:lstStyle>
            <a:lvl1pPr marL="0" indent="0" algn="l">
              <a:lnSpc>
                <a:spcPct val="100000"/>
              </a:lnSpc>
              <a:buNone/>
              <a:defRPr sz="2800" b="0" i="0" cap="all">
                <a:solidFill>
                  <a:schemeClr val="tx1"/>
                </a:solidFill>
                <a:latin typeface="Geogrotesque Light"/>
                <a:cs typeface="Geogrotesque Medium"/>
              </a:defRPr>
            </a:lvl1pPr>
            <a:lvl2pPr marL="385831" indent="0" algn="ctr">
              <a:buNone/>
              <a:defRPr>
                <a:solidFill>
                  <a:schemeClr val="tx1">
                    <a:tint val="75000"/>
                  </a:schemeClr>
                </a:solidFill>
              </a:defRPr>
            </a:lvl2pPr>
            <a:lvl3pPr marL="771662" indent="0" algn="ctr">
              <a:buNone/>
              <a:defRPr>
                <a:solidFill>
                  <a:schemeClr val="tx1">
                    <a:tint val="75000"/>
                  </a:schemeClr>
                </a:solidFill>
              </a:defRPr>
            </a:lvl3pPr>
            <a:lvl4pPr marL="1157493" indent="0" algn="ctr">
              <a:buNone/>
              <a:defRPr>
                <a:solidFill>
                  <a:schemeClr val="tx1">
                    <a:tint val="75000"/>
                  </a:schemeClr>
                </a:solidFill>
              </a:defRPr>
            </a:lvl4pPr>
            <a:lvl5pPr marL="1543324" indent="0" algn="ctr">
              <a:buNone/>
              <a:defRPr>
                <a:solidFill>
                  <a:schemeClr val="tx1">
                    <a:tint val="75000"/>
                  </a:schemeClr>
                </a:solidFill>
              </a:defRPr>
            </a:lvl5pPr>
            <a:lvl6pPr marL="1929155" indent="0" algn="ctr">
              <a:buNone/>
              <a:defRPr>
                <a:solidFill>
                  <a:schemeClr val="tx1">
                    <a:tint val="75000"/>
                  </a:schemeClr>
                </a:solidFill>
              </a:defRPr>
            </a:lvl6pPr>
            <a:lvl7pPr marL="2314986" indent="0" algn="ctr">
              <a:buNone/>
              <a:defRPr>
                <a:solidFill>
                  <a:schemeClr val="tx1">
                    <a:tint val="75000"/>
                  </a:schemeClr>
                </a:solidFill>
              </a:defRPr>
            </a:lvl7pPr>
            <a:lvl8pPr marL="2700818" indent="0" algn="ctr">
              <a:buNone/>
              <a:defRPr>
                <a:solidFill>
                  <a:schemeClr val="tx1">
                    <a:tint val="75000"/>
                  </a:schemeClr>
                </a:solidFill>
              </a:defRPr>
            </a:lvl8pPr>
            <a:lvl9pPr marL="3086649" indent="0" algn="ctr">
              <a:buNone/>
              <a:defRPr>
                <a:solidFill>
                  <a:schemeClr val="tx1">
                    <a:tint val="75000"/>
                  </a:schemeClr>
                </a:solidFill>
              </a:defRPr>
            </a:lvl9pPr>
          </a:lstStyle>
          <a:p>
            <a:r>
              <a:rPr lang="de-CH" dirty="0" err="1"/>
              <a:t>subtitle</a:t>
            </a:r>
            <a:endParaRPr lang="de-DE" dirty="0"/>
          </a:p>
        </p:txBody>
      </p:sp>
      <p:sp>
        <p:nvSpPr>
          <p:cNvPr id="4" name="Datumsplatzhalter 3"/>
          <p:cNvSpPr>
            <a:spLocks noGrp="1"/>
          </p:cNvSpPr>
          <p:nvPr>
            <p:ph type="dt" sz="half" idx="10"/>
          </p:nvPr>
        </p:nvSpPr>
        <p:spPr/>
        <p:txBody>
          <a:bodyPr/>
          <a:lstStyle/>
          <a:p>
            <a:fld id="{E0308F80-A7BC-B94E-8F64-81D464E83AC8}" type="datetime5">
              <a:rPr lang="de-CH" smtClean="0"/>
              <a:t>17-04-30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72103D1-1020-6648-B490-F16B3058E570}" type="slidenum">
              <a:rPr lang="de-DE" smtClean="0"/>
              <a:t>‹N°›</a:t>
            </a:fld>
            <a:endParaRPr lang="de-DE"/>
          </a:p>
        </p:txBody>
      </p:sp>
      <p:pic>
        <p:nvPicPr>
          <p:cNvPr id="8" name="Bild 7" descr="tgf2017.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8058" y="673066"/>
            <a:ext cx="3895096" cy="1048450"/>
          </a:xfrm>
          <a:prstGeom prst="rect">
            <a:avLst/>
          </a:prstGeom>
        </p:spPr>
      </p:pic>
      <p:pic>
        <p:nvPicPr>
          <p:cNvPr id="9" name="Bild 8" descr="2017_iihfwm_portrait_RGB_tona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87755" y="3549416"/>
            <a:ext cx="620970" cy="958885"/>
          </a:xfrm>
          <a:prstGeom prst="rect">
            <a:avLst/>
          </a:prstGeom>
        </p:spPr>
      </p:pic>
    </p:spTree>
    <p:extLst>
      <p:ext uri="{BB962C8B-B14F-4D97-AF65-F5344CB8AC3E}">
        <p14:creationId xmlns:p14="http://schemas.microsoft.com/office/powerpoint/2010/main" val="2637533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CH"/>
          </a:p>
        </p:txBody>
      </p:sp>
      <p:sp>
        <p:nvSpPr>
          <p:cNvPr id="3" name="Fußzeilenplatzhalter 2"/>
          <p:cNvSpPr>
            <a:spLocks noGrp="1"/>
          </p:cNvSpPr>
          <p:nvPr>
            <p:ph type="ftr" sz="quarter" idx="11"/>
          </p:nvPr>
        </p:nvSpPr>
        <p:spPr/>
        <p:txBody>
          <a:bodyPr/>
          <a:lstStyle/>
          <a:p>
            <a:r>
              <a:rPr lang="de-CH"/>
              <a:t>Final Olympic Qualification</a:t>
            </a:r>
          </a:p>
        </p:txBody>
      </p:sp>
      <p:sp>
        <p:nvSpPr>
          <p:cNvPr id="4" name="Foliennummernplatzhalter 3"/>
          <p:cNvSpPr>
            <a:spLocks noGrp="1"/>
          </p:cNvSpPr>
          <p:nvPr>
            <p:ph type="sldNum" sz="quarter" idx="12"/>
          </p:nvPr>
        </p:nvSpPr>
        <p:spPr/>
        <p:txBody>
          <a:bodyPr/>
          <a:lstStyle/>
          <a:p>
            <a:fld id="{D385FE61-1938-45E4-9EA3-9306D0922B31}" type="slidenum">
              <a:rPr lang="de-CH" smtClean="0"/>
              <a:t>‹N°›</a:t>
            </a:fld>
            <a:endParaRPr lang="de-CH"/>
          </a:p>
        </p:txBody>
      </p:sp>
    </p:spTree>
    <p:extLst>
      <p:ext uri="{BB962C8B-B14F-4D97-AF65-F5344CB8AC3E}">
        <p14:creationId xmlns:p14="http://schemas.microsoft.com/office/powerpoint/2010/main" val="3180872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schnittsüberschrift">
    <p:bg>
      <p:bgPr>
        <a:gradFill flip="none" rotWithShape="1">
          <a:gsLst>
            <a:gs pos="80000">
              <a:schemeClr val="bg1"/>
            </a:gs>
            <a:gs pos="100000">
              <a:schemeClr val="bg1">
                <a:lumMod val="75000"/>
              </a:schemeClr>
            </a:gs>
          </a:gsLst>
          <a:lin ang="5400000" scaled="0"/>
          <a:tileRect/>
        </a:gra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77875" y="273483"/>
            <a:ext cx="6300636" cy="508807"/>
          </a:xfrm>
        </p:spPr>
        <p:txBody>
          <a:bodyPr lIns="0" rIns="0" anchor="t">
            <a:spAutoFit/>
          </a:bodyPr>
          <a:lstStyle>
            <a:lvl1pPr algn="l">
              <a:defRPr sz="2800" b="0" i="0" cap="all" normalizeH="0" baseline="0">
                <a:latin typeface="Geogrotesque SmBd" panose="02000000000000000000" pitchFamily="50" charset="0"/>
              </a:defRPr>
            </a:lvl1pPr>
          </a:lstStyle>
          <a:p>
            <a:r>
              <a:rPr lang="de-CH" dirty="0"/>
              <a:t>Maintitle </a:t>
            </a:r>
            <a:r>
              <a:rPr lang="de-CH" dirty="0" err="1"/>
              <a:t>presentation</a:t>
            </a:r>
            <a:endParaRPr lang="de-DE" dirty="0"/>
          </a:p>
        </p:txBody>
      </p:sp>
      <p:sp>
        <p:nvSpPr>
          <p:cNvPr id="3" name="Textplatzhalter 2"/>
          <p:cNvSpPr>
            <a:spLocks noGrp="1"/>
          </p:cNvSpPr>
          <p:nvPr>
            <p:ph type="body" idx="1" hasCustomPrompt="1"/>
          </p:nvPr>
        </p:nvSpPr>
        <p:spPr>
          <a:xfrm>
            <a:off x="777875" y="741480"/>
            <a:ext cx="6300636" cy="342949"/>
          </a:xfrm>
        </p:spPr>
        <p:txBody>
          <a:bodyPr wrap="square" lIns="0" rIns="0" anchor="t" anchorCtr="0">
            <a:spAutoFit/>
          </a:bodyPr>
          <a:lstStyle>
            <a:lvl1pPr marL="0" indent="0">
              <a:lnSpc>
                <a:spcPts val="2000"/>
              </a:lnSpc>
              <a:spcBef>
                <a:spcPts val="0"/>
              </a:spcBef>
              <a:buNone/>
              <a:defRPr sz="2000" cap="all" baseline="0">
                <a:solidFill>
                  <a:schemeClr val="tx1">
                    <a:tint val="75000"/>
                  </a:schemeClr>
                </a:solidFill>
                <a:latin typeface="Geogrotesque Md" panose="02000000000000000000" pitchFamily="50" charset="0"/>
              </a:defRPr>
            </a:lvl1pPr>
            <a:lvl2pPr marL="385831" indent="0">
              <a:buNone/>
              <a:defRPr sz="1500">
                <a:solidFill>
                  <a:schemeClr val="tx1">
                    <a:tint val="75000"/>
                  </a:schemeClr>
                </a:solidFill>
              </a:defRPr>
            </a:lvl2pPr>
            <a:lvl3pPr marL="771662" indent="0">
              <a:buNone/>
              <a:defRPr sz="1400">
                <a:solidFill>
                  <a:schemeClr val="tx1">
                    <a:tint val="75000"/>
                  </a:schemeClr>
                </a:solidFill>
              </a:defRPr>
            </a:lvl3pPr>
            <a:lvl4pPr marL="1157493" indent="0">
              <a:buNone/>
              <a:defRPr sz="1200">
                <a:solidFill>
                  <a:schemeClr val="tx1">
                    <a:tint val="75000"/>
                  </a:schemeClr>
                </a:solidFill>
              </a:defRPr>
            </a:lvl4pPr>
            <a:lvl5pPr marL="1543324" indent="0">
              <a:buNone/>
              <a:defRPr sz="1200">
                <a:solidFill>
                  <a:schemeClr val="tx1">
                    <a:tint val="75000"/>
                  </a:schemeClr>
                </a:solidFill>
              </a:defRPr>
            </a:lvl5pPr>
            <a:lvl6pPr marL="1929155" indent="0">
              <a:buNone/>
              <a:defRPr sz="1200">
                <a:solidFill>
                  <a:schemeClr val="tx1">
                    <a:tint val="75000"/>
                  </a:schemeClr>
                </a:solidFill>
              </a:defRPr>
            </a:lvl6pPr>
            <a:lvl7pPr marL="2314986" indent="0">
              <a:buNone/>
              <a:defRPr sz="1200">
                <a:solidFill>
                  <a:schemeClr val="tx1">
                    <a:tint val="75000"/>
                  </a:schemeClr>
                </a:solidFill>
              </a:defRPr>
            </a:lvl7pPr>
            <a:lvl8pPr marL="2700818" indent="0">
              <a:buNone/>
              <a:defRPr sz="1200">
                <a:solidFill>
                  <a:schemeClr val="tx1">
                    <a:tint val="75000"/>
                  </a:schemeClr>
                </a:solidFill>
              </a:defRPr>
            </a:lvl8pPr>
            <a:lvl9pPr marL="3086649" indent="0">
              <a:buNone/>
              <a:defRPr sz="1200">
                <a:solidFill>
                  <a:schemeClr val="tx1">
                    <a:tint val="75000"/>
                  </a:schemeClr>
                </a:solidFill>
              </a:defRPr>
            </a:lvl9pPr>
          </a:lstStyle>
          <a:p>
            <a:pPr lvl="0"/>
            <a:r>
              <a:rPr lang="de-CH" dirty="0" err="1"/>
              <a:t>Subtitle</a:t>
            </a:r>
            <a:r>
              <a:rPr lang="de-CH" dirty="0"/>
              <a:t> </a:t>
            </a:r>
            <a:r>
              <a:rPr lang="de-CH" dirty="0" err="1"/>
              <a:t>presentation</a:t>
            </a:r>
            <a:endParaRPr lang="de-CH" dirty="0"/>
          </a:p>
        </p:txBody>
      </p:sp>
      <p:sp>
        <p:nvSpPr>
          <p:cNvPr id="4" name="Datumsplatzhalter 3"/>
          <p:cNvSpPr>
            <a:spLocks noGrp="1"/>
          </p:cNvSpPr>
          <p:nvPr>
            <p:ph type="dt" sz="half" idx="10"/>
          </p:nvPr>
        </p:nvSpPr>
        <p:spPr>
          <a:xfrm>
            <a:off x="123637" y="131809"/>
            <a:ext cx="551433" cy="138499"/>
          </a:xfrm>
        </p:spPr>
        <p:txBody>
          <a:bodyPr wrap="none" lIns="0" tIns="0" rIns="0" bIns="0">
            <a:spAutoFit/>
          </a:bodyPr>
          <a:lstStyle>
            <a:lvl1pPr>
              <a:defRPr sz="900" kern="0" cap="all" baseline="0">
                <a:solidFill>
                  <a:schemeClr val="bg1">
                    <a:lumMod val="65000"/>
                  </a:schemeClr>
                </a:solidFill>
                <a:latin typeface="Geogrotesque Medium"/>
              </a:defRPr>
            </a:lvl1pPr>
          </a:lstStyle>
          <a:p>
            <a:fld id="{4A91433F-86ED-CF4D-AB57-848310C3D494}" type="datetime5">
              <a:rPr lang="de-CH" smtClean="0"/>
              <a:t>17-04-30</a:t>
            </a:fld>
            <a:endParaRPr lang="de-DE" dirty="0"/>
          </a:p>
        </p:txBody>
      </p:sp>
      <p:sp>
        <p:nvSpPr>
          <p:cNvPr id="6" name="Foliennummernplatzhalter 5"/>
          <p:cNvSpPr>
            <a:spLocks noGrp="1"/>
          </p:cNvSpPr>
          <p:nvPr>
            <p:ph type="sldNum" sz="quarter" idx="12"/>
          </p:nvPr>
        </p:nvSpPr>
        <p:spPr>
          <a:xfrm>
            <a:off x="123637" y="270308"/>
            <a:ext cx="552638" cy="138499"/>
          </a:xfrm>
        </p:spPr>
        <p:txBody>
          <a:bodyPr wrap="square" lIns="0" tIns="0" rIns="0" bIns="0">
            <a:spAutoFit/>
          </a:bodyPr>
          <a:lstStyle>
            <a:lvl1pPr algn="l">
              <a:lnSpc>
                <a:spcPct val="100000"/>
              </a:lnSpc>
              <a:defRPr sz="900" kern="0" cap="all" normalizeH="0" baseline="0">
                <a:solidFill>
                  <a:schemeClr val="bg1">
                    <a:lumMod val="65000"/>
                  </a:schemeClr>
                </a:solidFill>
                <a:latin typeface="Geogrotesque Medium"/>
              </a:defRPr>
            </a:lvl1pPr>
          </a:lstStyle>
          <a:p>
            <a:r>
              <a:rPr lang="de-DE" dirty="0"/>
              <a:t>PAGE </a:t>
            </a:r>
            <a:fld id="{272103D1-1020-6648-B490-F16B3058E570}" type="slidenum">
              <a:rPr lang="de-DE" smtClean="0"/>
              <a:pPr/>
              <a:t>‹N°›</a:t>
            </a:fld>
            <a:endParaRPr lang="de-DE" dirty="0"/>
          </a:p>
        </p:txBody>
      </p:sp>
      <p:pic>
        <p:nvPicPr>
          <p:cNvPr id="7" name="Bild 6" descr="2017_iihfwm_landscape_RGB_tona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82747" y="273483"/>
            <a:ext cx="925978" cy="467998"/>
          </a:xfrm>
          <a:prstGeom prst="rect">
            <a:avLst/>
          </a:prstGeom>
        </p:spPr>
      </p:pic>
      <p:pic>
        <p:nvPicPr>
          <p:cNvPr id="8" name="Bild 7" descr="tgf2017.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05837" y="4380434"/>
            <a:ext cx="1437131" cy="386835"/>
          </a:xfrm>
          <a:prstGeom prst="rect">
            <a:avLst/>
          </a:prstGeom>
        </p:spPr>
      </p:pic>
      <p:pic>
        <p:nvPicPr>
          <p:cNvPr id="9" name="Bild 8" descr="ppt_url_2017.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7875" y="4520511"/>
            <a:ext cx="2685336" cy="170551"/>
          </a:xfrm>
          <a:prstGeom prst="rect">
            <a:avLst/>
          </a:prstGeom>
        </p:spPr>
      </p:pic>
      <p:sp>
        <p:nvSpPr>
          <p:cNvPr id="18" name="Bildplatzhalter 17"/>
          <p:cNvSpPr>
            <a:spLocks noGrp="1"/>
          </p:cNvSpPr>
          <p:nvPr>
            <p:ph type="pic" sz="quarter" idx="13" hasCustomPrompt="1"/>
          </p:nvPr>
        </p:nvSpPr>
        <p:spPr>
          <a:xfrm>
            <a:off x="0" y="1138766"/>
            <a:ext cx="8640763" cy="3091922"/>
          </a:xfrm>
          <a:solidFill>
            <a:schemeClr val="tx2">
              <a:lumMod val="20000"/>
              <a:lumOff val="80000"/>
            </a:schemeClr>
          </a:solidFill>
          <a:ln>
            <a:noFill/>
          </a:ln>
        </p:spPr>
        <p:txBody>
          <a:bodyPr/>
          <a:lstStyle>
            <a:lvl1pPr marL="0" indent="673200">
              <a:buFontTx/>
              <a:buNone/>
              <a:defRPr>
                <a:solidFill>
                  <a:schemeClr val="bg1"/>
                </a:solidFill>
              </a:defRPr>
            </a:lvl1pPr>
          </a:lstStyle>
          <a:p>
            <a:r>
              <a:rPr lang="de-DE" dirty="0"/>
              <a:t>INSERT PICTURE </a:t>
            </a:r>
            <a:r>
              <a:rPr lang="de-DE" dirty="0" err="1"/>
              <a:t>click</a:t>
            </a:r>
            <a:r>
              <a:rPr lang="de-DE" dirty="0"/>
              <a:t> </a:t>
            </a:r>
            <a:r>
              <a:rPr lang="de-DE" dirty="0" err="1"/>
              <a:t>symbol</a:t>
            </a:r>
            <a:endParaRPr lang="de-DE" dirty="0"/>
          </a:p>
        </p:txBody>
      </p:sp>
    </p:spTree>
    <p:extLst>
      <p:ext uri="{BB962C8B-B14F-4D97-AF65-F5344CB8AC3E}">
        <p14:creationId xmlns:p14="http://schemas.microsoft.com/office/powerpoint/2010/main" val="693553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Abschnittsüberschrift">
    <p:bg>
      <p:bgPr>
        <a:gradFill flip="none" rotWithShape="1">
          <a:gsLst>
            <a:gs pos="70000">
              <a:schemeClr val="bg1"/>
            </a:gs>
            <a:gs pos="100000">
              <a:schemeClr val="bg1">
                <a:lumMod val="75000"/>
              </a:schemeClr>
            </a:gs>
          </a:gsLst>
          <a:lin ang="5400000" scaled="0"/>
          <a:tileRect/>
        </a:gra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77875" y="273483"/>
            <a:ext cx="6300636" cy="508807"/>
          </a:xfrm>
        </p:spPr>
        <p:txBody>
          <a:bodyPr lIns="0" rIns="0" anchor="t">
            <a:spAutoFit/>
          </a:bodyPr>
          <a:lstStyle>
            <a:lvl1pPr algn="l">
              <a:defRPr sz="2800" b="0" i="0" cap="all" normalizeH="0" baseline="0">
                <a:latin typeface="Geogrotesque SmBd" panose="02000000000000000000" pitchFamily="50" charset="0"/>
              </a:defRPr>
            </a:lvl1pPr>
          </a:lstStyle>
          <a:p>
            <a:r>
              <a:rPr lang="de-CH" dirty="0"/>
              <a:t>Maintitle </a:t>
            </a:r>
            <a:r>
              <a:rPr lang="de-CH" dirty="0" err="1"/>
              <a:t>presentation</a:t>
            </a:r>
            <a:endParaRPr lang="de-DE" dirty="0"/>
          </a:p>
        </p:txBody>
      </p:sp>
      <p:sp>
        <p:nvSpPr>
          <p:cNvPr id="3" name="Textplatzhalter 2"/>
          <p:cNvSpPr>
            <a:spLocks noGrp="1"/>
          </p:cNvSpPr>
          <p:nvPr>
            <p:ph type="body" idx="1" hasCustomPrompt="1"/>
          </p:nvPr>
        </p:nvSpPr>
        <p:spPr>
          <a:xfrm>
            <a:off x="777875" y="741480"/>
            <a:ext cx="6300636" cy="342949"/>
          </a:xfrm>
        </p:spPr>
        <p:txBody>
          <a:bodyPr wrap="square" lIns="0" rIns="0" anchor="t" anchorCtr="0">
            <a:spAutoFit/>
          </a:bodyPr>
          <a:lstStyle>
            <a:lvl1pPr marL="0" indent="0">
              <a:lnSpc>
                <a:spcPts val="2000"/>
              </a:lnSpc>
              <a:spcBef>
                <a:spcPts val="0"/>
              </a:spcBef>
              <a:buNone/>
              <a:defRPr sz="2000" cap="all" baseline="0">
                <a:solidFill>
                  <a:schemeClr val="tx1">
                    <a:tint val="75000"/>
                  </a:schemeClr>
                </a:solidFill>
                <a:latin typeface="Geogrotesque Md" panose="02000000000000000000" pitchFamily="50" charset="0"/>
              </a:defRPr>
            </a:lvl1pPr>
            <a:lvl2pPr marL="385831" indent="0">
              <a:buNone/>
              <a:defRPr sz="1500">
                <a:solidFill>
                  <a:schemeClr val="tx1">
                    <a:tint val="75000"/>
                  </a:schemeClr>
                </a:solidFill>
              </a:defRPr>
            </a:lvl2pPr>
            <a:lvl3pPr marL="771662" indent="0">
              <a:buNone/>
              <a:defRPr sz="1400">
                <a:solidFill>
                  <a:schemeClr val="tx1">
                    <a:tint val="75000"/>
                  </a:schemeClr>
                </a:solidFill>
              </a:defRPr>
            </a:lvl3pPr>
            <a:lvl4pPr marL="1157493" indent="0">
              <a:buNone/>
              <a:defRPr sz="1200">
                <a:solidFill>
                  <a:schemeClr val="tx1">
                    <a:tint val="75000"/>
                  </a:schemeClr>
                </a:solidFill>
              </a:defRPr>
            </a:lvl4pPr>
            <a:lvl5pPr marL="1543324" indent="0">
              <a:buNone/>
              <a:defRPr sz="1200">
                <a:solidFill>
                  <a:schemeClr val="tx1">
                    <a:tint val="75000"/>
                  </a:schemeClr>
                </a:solidFill>
              </a:defRPr>
            </a:lvl5pPr>
            <a:lvl6pPr marL="1929155" indent="0">
              <a:buNone/>
              <a:defRPr sz="1200">
                <a:solidFill>
                  <a:schemeClr val="tx1">
                    <a:tint val="75000"/>
                  </a:schemeClr>
                </a:solidFill>
              </a:defRPr>
            </a:lvl6pPr>
            <a:lvl7pPr marL="2314986" indent="0">
              <a:buNone/>
              <a:defRPr sz="1200">
                <a:solidFill>
                  <a:schemeClr val="tx1">
                    <a:tint val="75000"/>
                  </a:schemeClr>
                </a:solidFill>
              </a:defRPr>
            </a:lvl7pPr>
            <a:lvl8pPr marL="2700818" indent="0">
              <a:buNone/>
              <a:defRPr sz="1200">
                <a:solidFill>
                  <a:schemeClr val="tx1">
                    <a:tint val="75000"/>
                  </a:schemeClr>
                </a:solidFill>
              </a:defRPr>
            </a:lvl8pPr>
            <a:lvl9pPr marL="3086649" indent="0">
              <a:buNone/>
              <a:defRPr sz="1200">
                <a:solidFill>
                  <a:schemeClr val="tx1">
                    <a:tint val="75000"/>
                  </a:schemeClr>
                </a:solidFill>
              </a:defRPr>
            </a:lvl9pPr>
          </a:lstStyle>
          <a:p>
            <a:pPr lvl="0"/>
            <a:r>
              <a:rPr lang="de-CH" dirty="0" err="1"/>
              <a:t>Subtitle</a:t>
            </a:r>
            <a:r>
              <a:rPr lang="de-CH" dirty="0"/>
              <a:t> </a:t>
            </a:r>
            <a:r>
              <a:rPr lang="de-CH" dirty="0" err="1"/>
              <a:t>presentation</a:t>
            </a:r>
            <a:endParaRPr lang="de-CH" dirty="0"/>
          </a:p>
        </p:txBody>
      </p:sp>
      <p:sp>
        <p:nvSpPr>
          <p:cNvPr id="4" name="Datumsplatzhalter 3"/>
          <p:cNvSpPr>
            <a:spLocks noGrp="1"/>
          </p:cNvSpPr>
          <p:nvPr>
            <p:ph type="dt" sz="half" idx="10"/>
          </p:nvPr>
        </p:nvSpPr>
        <p:spPr>
          <a:xfrm>
            <a:off x="123637" y="131809"/>
            <a:ext cx="551433" cy="138499"/>
          </a:xfrm>
        </p:spPr>
        <p:txBody>
          <a:bodyPr wrap="none" lIns="0" tIns="0" rIns="0" bIns="0">
            <a:spAutoFit/>
          </a:bodyPr>
          <a:lstStyle>
            <a:lvl1pPr>
              <a:defRPr sz="900" kern="0" cap="all" baseline="0">
                <a:solidFill>
                  <a:schemeClr val="bg1">
                    <a:lumMod val="65000"/>
                  </a:schemeClr>
                </a:solidFill>
                <a:latin typeface="Geogrotesque Medium"/>
              </a:defRPr>
            </a:lvl1pPr>
          </a:lstStyle>
          <a:p>
            <a:fld id="{4A91433F-86ED-CF4D-AB57-848310C3D494}" type="datetime5">
              <a:rPr lang="de-CH" smtClean="0"/>
              <a:t>17-04-30</a:t>
            </a:fld>
            <a:endParaRPr lang="de-DE" dirty="0"/>
          </a:p>
        </p:txBody>
      </p:sp>
      <p:sp>
        <p:nvSpPr>
          <p:cNvPr id="6" name="Foliennummernplatzhalter 5"/>
          <p:cNvSpPr>
            <a:spLocks noGrp="1"/>
          </p:cNvSpPr>
          <p:nvPr>
            <p:ph type="sldNum" sz="quarter" idx="12"/>
          </p:nvPr>
        </p:nvSpPr>
        <p:spPr>
          <a:xfrm>
            <a:off x="123637" y="270308"/>
            <a:ext cx="552638" cy="138499"/>
          </a:xfrm>
        </p:spPr>
        <p:txBody>
          <a:bodyPr wrap="square" lIns="0" tIns="0" rIns="0" bIns="0">
            <a:spAutoFit/>
          </a:bodyPr>
          <a:lstStyle>
            <a:lvl1pPr algn="l">
              <a:lnSpc>
                <a:spcPct val="100000"/>
              </a:lnSpc>
              <a:defRPr sz="900" kern="0" cap="all" normalizeH="0" baseline="0">
                <a:solidFill>
                  <a:schemeClr val="bg1">
                    <a:lumMod val="65000"/>
                  </a:schemeClr>
                </a:solidFill>
                <a:latin typeface="Geogrotesque Medium"/>
              </a:defRPr>
            </a:lvl1pPr>
          </a:lstStyle>
          <a:p>
            <a:r>
              <a:rPr lang="de-DE" dirty="0"/>
              <a:t>PAGE </a:t>
            </a:r>
            <a:fld id="{272103D1-1020-6648-B490-F16B3058E570}" type="slidenum">
              <a:rPr lang="de-DE" smtClean="0"/>
              <a:pPr/>
              <a:t>‹N°›</a:t>
            </a:fld>
            <a:endParaRPr lang="de-DE" dirty="0"/>
          </a:p>
        </p:txBody>
      </p:sp>
      <p:pic>
        <p:nvPicPr>
          <p:cNvPr id="7" name="Bild 6" descr="2017_iihfwm_landscape_RGB_tona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82747" y="273483"/>
            <a:ext cx="925978" cy="467998"/>
          </a:xfrm>
          <a:prstGeom prst="rect">
            <a:avLst/>
          </a:prstGeom>
        </p:spPr>
      </p:pic>
      <p:pic>
        <p:nvPicPr>
          <p:cNvPr id="8" name="Bild 7" descr="tgf2017.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05837" y="4380434"/>
            <a:ext cx="1437131" cy="386835"/>
          </a:xfrm>
          <a:prstGeom prst="rect">
            <a:avLst/>
          </a:prstGeom>
        </p:spPr>
      </p:pic>
      <p:pic>
        <p:nvPicPr>
          <p:cNvPr id="9" name="Bild 8" descr="ppt_url_2017.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7875" y="4520511"/>
            <a:ext cx="2685336" cy="170551"/>
          </a:xfrm>
          <a:prstGeom prst="rect">
            <a:avLst/>
          </a:prstGeom>
        </p:spPr>
      </p:pic>
      <p:sp>
        <p:nvSpPr>
          <p:cNvPr id="10" name="Textplatzhalter 9"/>
          <p:cNvSpPr>
            <a:spLocks noGrp="1"/>
          </p:cNvSpPr>
          <p:nvPr>
            <p:ph type="body" sz="quarter" idx="13" hasCustomPrompt="1"/>
          </p:nvPr>
        </p:nvSpPr>
        <p:spPr>
          <a:xfrm>
            <a:off x="777875" y="1227667"/>
            <a:ext cx="6300636" cy="3028421"/>
          </a:xfrm>
        </p:spPr>
        <p:txBody>
          <a:bodyPr lIns="0" tIns="0" rIns="0" bIns="0" numCol="2" spcCol="252000">
            <a:normAutofit/>
          </a:bodyPr>
          <a:lstStyle>
            <a:lvl1pPr marL="0" marR="0" indent="0" algn="l" defTabSz="385831" rtl="0" eaLnBrk="1" fontAlgn="auto" latinLnBrk="0" hangingPunct="1">
              <a:lnSpc>
                <a:spcPct val="100000"/>
              </a:lnSpc>
              <a:spcBef>
                <a:spcPct val="20000"/>
              </a:spcBef>
              <a:spcAft>
                <a:spcPts val="0"/>
              </a:spcAft>
              <a:buClrTx/>
              <a:buSzTx/>
              <a:buFontTx/>
              <a:buNone/>
              <a:tabLst/>
              <a:defRPr lang="de-DE" sz="1000" b="0" i="0" u="none" strike="noStrike" baseline="0" smtClean="0">
                <a:solidFill>
                  <a:schemeClr val="tx1"/>
                </a:solidFill>
              </a:defRPr>
            </a:lvl1pPr>
            <a:lvl2pPr marL="385832" indent="0">
              <a:buFontTx/>
              <a:buNone/>
              <a:defRPr sz="1400" baseline="0">
                <a:latin typeface="Geogrotesque Medium"/>
              </a:defRPr>
            </a:lvl2pPr>
            <a:lvl3pPr marL="771662" indent="0">
              <a:buFontTx/>
              <a:buNone/>
              <a:defRPr sz="1400" baseline="0">
                <a:latin typeface="Geogrotesque Medium"/>
              </a:defRPr>
            </a:lvl3pPr>
            <a:lvl4pPr marL="1157493" indent="0">
              <a:buFontTx/>
              <a:buNone/>
              <a:defRPr sz="1400" baseline="0">
                <a:latin typeface="Geogrotesque Medium"/>
              </a:defRPr>
            </a:lvl4pPr>
            <a:lvl5pPr marL="1543324" indent="0">
              <a:buFontTx/>
              <a:buNone/>
              <a:defRPr sz="1400" baseline="0">
                <a:latin typeface="Geogrotesque Medium"/>
              </a:defRPr>
            </a:lvl5pPr>
          </a:lstStyle>
          <a:p>
            <a:pPr rtl="0"/>
            <a:r>
              <a:rPr lang="de-CH" dirty="0" err="1"/>
              <a:t>It</a:t>
            </a:r>
            <a:r>
              <a:rPr lang="de-CH" dirty="0"/>
              <a:t>, tempore </a:t>
            </a:r>
            <a:r>
              <a:rPr lang="de-CH" dirty="0" err="1"/>
              <a:t>molorup</a:t>
            </a:r>
            <a:r>
              <a:rPr lang="de-CH" dirty="0"/>
              <a:t> </a:t>
            </a:r>
            <a:r>
              <a:rPr lang="de-CH" dirty="0" err="1"/>
              <a:t>tassitatur</a:t>
            </a:r>
            <a:r>
              <a:rPr lang="de-CH" dirty="0"/>
              <a:t>? </a:t>
            </a:r>
            <a:r>
              <a:rPr lang="de-CH" dirty="0" err="1"/>
              <a:t>Qui</a:t>
            </a:r>
            <a:r>
              <a:rPr lang="de-CH" dirty="0"/>
              <a:t> cum </a:t>
            </a:r>
            <a:r>
              <a:rPr lang="de-CH" dirty="0" err="1"/>
              <a:t>qui</a:t>
            </a:r>
            <a:r>
              <a:rPr lang="de-CH" dirty="0"/>
              <a:t> </a:t>
            </a:r>
            <a:r>
              <a:rPr lang="de-CH" dirty="0" err="1"/>
              <a:t>te</a:t>
            </a:r>
            <a:r>
              <a:rPr lang="de-CH" dirty="0"/>
              <a:t> </a:t>
            </a:r>
            <a:r>
              <a:rPr lang="de-CH" dirty="0" err="1"/>
              <a:t>autem</a:t>
            </a:r>
            <a:r>
              <a:rPr lang="de-CH" dirty="0"/>
              <a:t> </a:t>
            </a:r>
            <a:r>
              <a:rPr lang="de-CH" dirty="0" err="1"/>
              <a:t>illiqua</a:t>
            </a:r>
            <a:r>
              <a:rPr lang="de-CH" dirty="0"/>
              <a:t> </a:t>
            </a:r>
            <a:r>
              <a:rPr lang="de-CH" dirty="0" err="1"/>
              <a:t>tiant</a:t>
            </a:r>
            <a:r>
              <a:rPr lang="de-CH" dirty="0"/>
              <a:t>, </a:t>
            </a:r>
            <a:r>
              <a:rPr lang="de-CH" dirty="0" err="1"/>
              <a:t>ipsaped</a:t>
            </a:r>
            <a:r>
              <a:rPr lang="de-CH" dirty="0"/>
              <a:t> </a:t>
            </a:r>
            <a:r>
              <a:rPr lang="de-CH" dirty="0" err="1"/>
              <a:t>ignatur</a:t>
            </a:r>
            <a:r>
              <a:rPr lang="de-CH" dirty="0"/>
              <a:t> </a:t>
            </a:r>
            <a:r>
              <a:rPr lang="de-CH" dirty="0" err="1"/>
              <a:t>alique</a:t>
            </a:r>
            <a:r>
              <a:rPr lang="de-CH" dirty="0"/>
              <a:t> </a:t>
            </a:r>
            <a:r>
              <a:rPr lang="de-CH" dirty="0" err="1"/>
              <a:t>dolum</a:t>
            </a:r>
            <a:r>
              <a:rPr lang="de-CH" dirty="0"/>
              <a:t> </a:t>
            </a:r>
            <a:r>
              <a:rPr lang="de-CH" dirty="0" err="1"/>
              <a:t>quid</a:t>
            </a:r>
            <a:r>
              <a:rPr lang="de-CH" dirty="0"/>
              <a:t> </a:t>
            </a:r>
            <a:r>
              <a:rPr lang="de-CH" dirty="0" err="1"/>
              <a:t>qui</a:t>
            </a:r>
            <a:r>
              <a:rPr lang="de-CH" dirty="0"/>
              <a:t> </a:t>
            </a:r>
            <a:r>
              <a:rPr lang="de-CH" dirty="0" err="1"/>
              <a:t>adit</a:t>
            </a:r>
            <a:r>
              <a:rPr lang="de-CH" dirty="0"/>
              <a:t> mi, </a:t>
            </a:r>
            <a:r>
              <a:rPr lang="de-CH" dirty="0" err="1"/>
              <a:t>iur?Ucia</a:t>
            </a:r>
            <a:r>
              <a:rPr lang="de-CH" dirty="0"/>
              <a:t> </a:t>
            </a:r>
            <a:r>
              <a:rPr lang="de-CH" dirty="0" err="1"/>
              <a:t>doluptatur</a:t>
            </a:r>
            <a:r>
              <a:rPr lang="de-CH" dirty="0"/>
              <a:t> </a:t>
            </a:r>
            <a:r>
              <a:rPr lang="de-CH" dirty="0" err="1"/>
              <a:t>ma</a:t>
            </a:r>
            <a:r>
              <a:rPr lang="de-CH" dirty="0"/>
              <a:t> </a:t>
            </a:r>
            <a:r>
              <a:rPr lang="de-CH" dirty="0" err="1"/>
              <a:t>sequist</a:t>
            </a:r>
            <a:r>
              <a:rPr lang="de-CH" dirty="0"/>
              <a:t> </a:t>
            </a:r>
            <a:r>
              <a:rPr lang="de-CH" dirty="0" err="1"/>
              <a:t>iatecus</a:t>
            </a:r>
            <a:r>
              <a:rPr lang="de-CH" dirty="0"/>
              <a:t> </a:t>
            </a:r>
            <a:r>
              <a:rPr lang="de-CH" dirty="0" err="1"/>
              <a:t>daepern</a:t>
            </a:r>
            <a:r>
              <a:rPr lang="de-CH" dirty="0"/>
              <a:t> </a:t>
            </a:r>
            <a:r>
              <a:rPr lang="de-CH" dirty="0" err="1"/>
              <a:t>ametus</a:t>
            </a:r>
            <a:r>
              <a:rPr lang="de-CH" dirty="0"/>
              <a:t> </a:t>
            </a:r>
            <a:r>
              <a:rPr lang="de-CH" dirty="0" err="1"/>
              <a:t>por</a:t>
            </a:r>
            <a:r>
              <a:rPr lang="de-CH" dirty="0"/>
              <a:t> </a:t>
            </a:r>
            <a:r>
              <a:rPr lang="de-CH" dirty="0" err="1"/>
              <a:t>accatur</a:t>
            </a:r>
            <a:r>
              <a:rPr lang="de-CH" dirty="0"/>
              <a:t> </a:t>
            </a:r>
            <a:r>
              <a:rPr lang="de-CH" dirty="0" err="1"/>
              <a:t>autaquiatem</a:t>
            </a:r>
            <a:r>
              <a:rPr lang="de-CH" dirty="0"/>
              <a:t> </a:t>
            </a:r>
            <a:r>
              <a:rPr lang="de-CH" dirty="0" err="1"/>
              <a:t>aut</a:t>
            </a:r>
            <a:r>
              <a:rPr lang="de-CH" dirty="0"/>
              <a:t> </a:t>
            </a:r>
            <a:r>
              <a:rPr lang="de-CH" dirty="0" err="1"/>
              <a:t>fugitate</a:t>
            </a:r>
            <a:r>
              <a:rPr lang="de-CH" dirty="0"/>
              <a:t> </a:t>
            </a:r>
            <a:r>
              <a:rPr lang="de-CH" dirty="0" err="1"/>
              <a:t>dolor</a:t>
            </a:r>
            <a:r>
              <a:rPr lang="de-CH" dirty="0"/>
              <a:t> </a:t>
            </a:r>
            <a:r>
              <a:rPr lang="de-CH" dirty="0" err="1"/>
              <a:t>atur</a:t>
            </a:r>
            <a:r>
              <a:rPr lang="de-CH" dirty="0"/>
              <a:t>? </a:t>
            </a:r>
            <a:r>
              <a:rPr lang="de-CH" dirty="0" err="1"/>
              <a:t>Equiam</a:t>
            </a:r>
            <a:r>
              <a:rPr lang="de-CH" dirty="0"/>
              <a:t>, </a:t>
            </a:r>
            <a:r>
              <a:rPr lang="de-CH" dirty="0" err="1"/>
              <a:t>verchilis</a:t>
            </a:r>
            <a:r>
              <a:rPr lang="de-CH" dirty="0"/>
              <a:t> </a:t>
            </a:r>
            <a:r>
              <a:rPr lang="de-CH" dirty="0" err="1"/>
              <a:t>accaturem</a:t>
            </a:r>
            <a:r>
              <a:rPr lang="de-CH" dirty="0"/>
              <a:t> quo </a:t>
            </a:r>
            <a:r>
              <a:rPr lang="de-CH" dirty="0" err="1"/>
              <a:t>tecepraecum</a:t>
            </a:r>
            <a:r>
              <a:rPr lang="de-CH" dirty="0"/>
              <a:t> et </a:t>
            </a:r>
            <a:r>
              <a:rPr lang="de-CH" dirty="0" err="1"/>
              <a:t>eaquam</a:t>
            </a:r>
            <a:r>
              <a:rPr lang="de-CH" dirty="0"/>
              <a:t> </a:t>
            </a:r>
            <a:r>
              <a:rPr lang="de-CH" dirty="0" err="1"/>
              <a:t>nihit</a:t>
            </a:r>
            <a:r>
              <a:rPr lang="de-CH" dirty="0"/>
              <a:t> </a:t>
            </a:r>
            <a:r>
              <a:rPr lang="de-CH" dirty="0" err="1"/>
              <a:t>od</a:t>
            </a:r>
            <a:r>
              <a:rPr lang="de-CH" dirty="0"/>
              <a:t> </a:t>
            </a:r>
            <a:r>
              <a:rPr lang="de-CH" dirty="0" err="1"/>
              <a:t>eicia</a:t>
            </a:r>
            <a:r>
              <a:rPr lang="de-CH" dirty="0"/>
              <a:t> </a:t>
            </a:r>
            <a:r>
              <a:rPr lang="de-CH" dirty="0" err="1"/>
              <a:t>vero</a:t>
            </a:r>
            <a:r>
              <a:rPr lang="de-CH" dirty="0"/>
              <a:t> </a:t>
            </a:r>
            <a:r>
              <a:rPr lang="de-CH" dirty="0" err="1"/>
              <a:t>consequam</a:t>
            </a:r>
            <a:r>
              <a:rPr lang="de-CH" dirty="0"/>
              <a:t> </a:t>
            </a:r>
            <a:r>
              <a:rPr lang="de-CH" dirty="0" err="1"/>
              <a:t>qui</a:t>
            </a:r>
            <a:r>
              <a:rPr lang="de-CH" dirty="0"/>
              <a:t> </a:t>
            </a:r>
            <a:r>
              <a:rPr lang="de-CH" dirty="0" err="1"/>
              <a:t>occabo</a:t>
            </a:r>
            <a:r>
              <a:rPr lang="de-CH" dirty="0"/>
              <a:t>. Dae </a:t>
            </a:r>
            <a:r>
              <a:rPr lang="de-CH" dirty="0" err="1"/>
              <a:t>eaquasped</a:t>
            </a:r>
            <a:r>
              <a:rPr lang="de-CH" dirty="0"/>
              <a:t> </a:t>
            </a:r>
            <a:r>
              <a:rPr lang="de-CH" dirty="0" err="1"/>
              <a:t>moluptur</a:t>
            </a:r>
            <a:r>
              <a:rPr lang="de-CH" dirty="0"/>
              <a:t> </a:t>
            </a:r>
            <a:r>
              <a:rPr lang="de-CH" dirty="0" err="1"/>
              <a:t>adit</a:t>
            </a:r>
            <a:r>
              <a:rPr lang="de-CH" dirty="0"/>
              <a:t> </a:t>
            </a:r>
            <a:r>
              <a:rPr lang="de-CH" dirty="0" err="1"/>
              <a:t>eliciusam</a:t>
            </a:r>
            <a:r>
              <a:rPr lang="de-CH" dirty="0"/>
              <a:t> dem. </a:t>
            </a:r>
            <a:r>
              <a:rPr lang="de-CH" dirty="0" err="1"/>
              <a:t>Itatiniminus</a:t>
            </a:r>
            <a:r>
              <a:rPr lang="de-CH" dirty="0"/>
              <a:t> </a:t>
            </a:r>
            <a:r>
              <a:rPr lang="de-CH" dirty="0" err="1"/>
              <a:t>disitas</a:t>
            </a:r>
            <a:r>
              <a:rPr lang="de-CH" dirty="0"/>
              <a:t> </a:t>
            </a:r>
            <a:r>
              <a:rPr lang="de-CH" dirty="0" err="1"/>
              <a:t>quatenis</a:t>
            </a:r>
            <a:r>
              <a:rPr lang="de-CH" dirty="0"/>
              <a:t> et a </a:t>
            </a:r>
            <a:r>
              <a:rPr lang="de-CH" dirty="0" err="1"/>
              <a:t>dolores</a:t>
            </a:r>
            <a:r>
              <a:rPr lang="de-CH" dirty="0"/>
              <a:t> </a:t>
            </a:r>
            <a:r>
              <a:rPr lang="de-CH" dirty="0" err="1"/>
              <a:t>apic</a:t>
            </a:r>
            <a:r>
              <a:rPr lang="de-CH" dirty="0"/>
              <a:t> </a:t>
            </a:r>
            <a:r>
              <a:rPr lang="de-CH" dirty="0" err="1"/>
              <a:t>temporit</a:t>
            </a:r>
            <a:r>
              <a:rPr lang="de-CH" dirty="0"/>
              <a:t> </a:t>
            </a:r>
            <a:r>
              <a:rPr lang="de-CH" dirty="0" err="1"/>
              <a:t>fugitatiis</a:t>
            </a:r>
            <a:r>
              <a:rPr lang="de-CH" dirty="0"/>
              <a:t> </a:t>
            </a:r>
            <a:r>
              <a:rPr lang="de-CH" dirty="0" err="1"/>
              <a:t>nonem</a:t>
            </a:r>
            <a:r>
              <a:rPr lang="de-CH" dirty="0"/>
              <a:t> </a:t>
            </a:r>
            <a:r>
              <a:rPr lang="de-CH" dirty="0" err="1"/>
              <a:t>quam</a:t>
            </a:r>
            <a:r>
              <a:rPr lang="de-CH" dirty="0"/>
              <a:t>, </a:t>
            </a:r>
            <a:r>
              <a:rPr lang="de-CH" dirty="0" err="1"/>
              <a:t>occum</a:t>
            </a:r>
            <a:r>
              <a:rPr lang="de-CH" dirty="0"/>
              <a:t> </a:t>
            </a:r>
            <a:r>
              <a:rPr lang="de-CH" dirty="0" err="1"/>
              <a:t>volorro</a:t>
            </a:r>
            <a:r>
              <a:rPr lang="de-CH" dirty="0"/>
              <a:t> </a:t>
            </a:r>
            <a:r>
              <a:rPr lang="de-CH" dirty="0" err="1"/>
              <a:t>vitatia</a:t>
            </a:r>
            <a:r>
              <a:rPr lang="de-CH" dirty="0"/>
              <a:t> </a:t>
            </a:r>
            <a:r>
              <a:rPr lang="de-CH" dirty="0" err="1"/>
              <a:t>tiandae</a:t>
            </a:r>
            <a:r>
              <a:rPr lang="de-CH" dirty="0"/>
              <a:t> </a:t>
            </a:r>
            <a:r>
              <a:rPr lang="de-CH" dirty="0" err="1"/>
              <a:t>ipsamus</a:t>
            </a:r>
            <a:r>
              <a:rPr lang="de-CH" dirty="0"/>
              <a:t> </a:t>
            </a:r>
            <a:r>
              <a:rPr lang="de-CH" dirty="0" err="1"/>
              <a:t>dunt</a:t>
            </a:r>
            <a:r>
              <a:rPr lang="de-CH" dirty="0"/>
              <a:t> </a:t>
            </a:r>
            <a:r>
              <a:rPr lang="de-CH" dirty="0" err="1"/>
              <a:t>as</a:t>
            </a:r>
            <a:r>
              <a:rPr lang="de-CH" dirty="0"/>
              <a:t> </a:t>
            </a:r>
            <a:r>
              <a:rPr lang="de-CH" dirty="0" err="1"/>
              <a:t>sima</a:t>
            </a:r>
            <a:r>
              <a:rPr lang="de-CH" dirty="0"/>
              <a:t> </a:t>
            </a:r>
            <a:r>
              <a:rPr lang="de-CH" dirty="0" err="1"/>
              <a:t>pa</a:t>
            </a:r>
            <a:r>
              <a:rPr lang="de-CH" dirty="0"/>
              <a:t> </a:t>
            </a:r>
            <a:r>
              <a:rPr lang="de-CH" dirty="0" err="1"/>
              <a:t>dolut</a:t>
            </a:r>
            <a:r>
              <a:rPr lang="de-CH" dirty="0"/>
              <a:t> </a:t>
            </a:r>
            <a:r>
              <a:rPr lang="de-CH" dirty="0" err="1"/>
              <a:t>pre</a:t>
            </a:r>
            <a:r>
              <a:rPr lang="de-CH" dirty="0"/>
              <a:t> </a:t>
            </a:r>
            <a:r>
              <a:rPr lang="de-CH" dirty="0" err="1"/>
              <a:t>volest</a:t>
            </a:r>
            <a:r>
              <a:rPr lang="de-CH" dirty="0"/>
              <a:t>, </a:t>
            </a:r>
            <a:r>
              <a:rPr lang="de-CH" dirty="0" err="1"/>
              <a:t>ea</a:t>
            </a:r>
            <a:r>
              <a:rPr lang="de-CH" dirty="0"/>
              <a:t> </a:t>
            </a:r>
            <a:r>
              <a:rPr lang="de-CH" dirty="0" err="1"/>
              <a:t>quidis</a:t>
            </a:r>
            <a:r>
              <a:rPr lang="de-CH" dirty="0"/>
              <a:t> </a:t>
            </a:r>
            <a:r>
              <a:rPr lang="de-CH" dirty="0" err="1"/>
              <a:t>quam</a:t>
            </a:r>
            <a:r>
              <a:rPr lang="de-CH" dirty="0"/>
              <a:t>, </a:t>
            </a:r>
            <a:r>
              <a:rPr lang="de-CH" dirty="0" err="1"/>
              <a:t>optur</a:t>
            </a:r>
            <a:r>
              <a:rPr lang="de-CH" dirty="0"/>
              <a:t> </a:t>
            </a:r>
            <a:r>
              <a:rPr lang="de-CH" dirty="0" err="1"/>
              <a:t>aut</a:t>
            </a:r>
            <a:r>
              <a:rPr lang="de-CH" dirty="0"/>
              <a:t> </a:t>
            </a:r>
            <a:r>
              <a:rPr lang="de-CH" dirty="0" err="1"/>
              <a:t>re</a:t>
            </a:r>
            <a:r>
              <a:rPr lang="de-CH" dirty="0"/>
              <a:t> </a:t>
            </a:r>
            <a:r>
              <a:rPr lang="de-CH" dirty="0" err="1"/>
              <a:t>prature</a:t>
            </a:r>
            <a:r>
              <a:rPr lang="de-CH" dirty="0"/>
              <a:t> et </a:t>
            </a:r>
            <a:r>
              <a:rPr lang="de-CH" dirty="0" err="1"/>
              <a:t>qui</a:t>
            </a:r>
            <a:r>
              <a:rPr lang="de-CH" dirty="0"/>
              <a:t> </a:t>
            </a:r>
            <a:r>
              <a:rPr lang="de-CH" dirty="0" err="1"/>
              <a:t>consed</a:t>
            </a:r>
            <a:r>
              <a:rPr lang="de-CH" dirty="0"/>
              <a:t> </a:t>
            </a:r>
            <a:r>
              <a:rPr lang="de-CH" dirty="0" err="1"/>
              <a:t>quiae</a:t>
            </a:r>
            <a:r>
              <a:rPr lang="de-CH" dirty="0"/>
              <a:t>.</a:t>
            </a:r>
          </a:p>
          <a:p>
            <a:pPr rtl="0"/>
            <a:r>
              <a:rPr lang="de-CH" dirty="0"/>
              <a:t>La </a:t>
            </a:r>
            <a:r>
              <a:rPr lang="de-CH" dirty="0" err="1"/>
              <a:t>dit</a:t>
            </a:r>
            <a:r>
              <a:rPr lang="de-CH" dirty="0"/>
              <a:t> </a:t>
            </a:r>
            <a:r>
              <a:rPr lang="de-CH" dirty="0" err="1"/>
              <a:t>quaepra</a:t>
            </a:r>
            <a:r>
              <a:rPr lang="de-CH" dirty="0"/>
              <a:t> </a:t>
            </a:r>
            <a:r>
              <a:rPr lang="de-CH" dirty="0" err="1"/>
              <a:t>ilita</a:t>
            </a:r>
            <a:r>
              <a:rPr lang="de-CH" dirty="0"/>
              <a:t> </a:t>
            </a:r>
            <a:r>
              <a:rPr lang="de-CH" dirty="0" err="1"/>
              <a:t>digenit</a:t>
            </a:r>
            <a:r>
              <a:rPr lang="de-CH" dirty="0"/>
              <a:t> </a:t>
            </a:r>
            <a:r>
              <a:rPr lang="de-CH" dirty="0" err="1"/>
              <a:t>aut</a:t>
            </a:r>
            <a:r>
              <a:rPr lang="de-CH" dirty="0"/>
              <a:t> </a:t>
            </a:r>
            <a:r>
              <a:rPr lang="de-CH" dirty="0" err="1"/>
              <a:t>quae</a:t>
            </a:r>
            <a:r>
              <a:rPr lang="de-CH" dirty="0"/>
              <a:t> </a:t>
            </a:r>
            <a:r>
              <a:rPr lang="de-CH" dirty="0" err="1"/>
              <a:t>nobis</a:t>
            </a:r>
            <a:r>
              <a:rPr lang="de-CH" dirty="0"/>
              <a:t> </a:t>
            </a:r>
            <a:r>
              <a:rPr lang="de-CH" dirty="0" err="1"/>
              <a:t>pa</a:t>
            </a:r>
            <a:r>
              <a:rPr lang="de-CH" dirty="0"/>
              <a:t> si </a:t>
            </a:r>
            <a:r>
              <a:rPr lang="de-CH" dirty="0" err="1"/>
              <a:t>reribus</a:t>
            </a:r>
            <a:r>
              <a:rPr lang="de-CH" dirty="0"/>
              <a:t>, </a:t>
            </a:r>
            <a:r>
              <a:rPr lang="de-CH" dirty="0" err="1"/>
              <a:t>te</a:t>
            </a:r>
            <a:r>
              <a:rPr lang="de-CH" dirty="0"/>
              <a:t> </a:t>
            </a:r>
            <a:r>
              <a:rPr lang="de-CH" dirty="0" err="1"/>
              <a:t>nobit</a:t>
            </a:r>
            <a:r>
              <a:rPr lang="de-CH" dirty="0"/>
              <a:t> </a:t>
            </a:r>
            <a:r>
              <a:rPr lang="de-CH" dirty="0" err="1"/>
              <a:t>que</a:t>
            </a:r>
            <a:r>
              <a:rPr lang="de-CH" dirty="0"/>
              <a:t> </a:t>
            </a:r>
            <a:r>
              <a:rPr lang="de-CH" dirty="0" err="1"/>
              <a:t>voluptati</a:t>
            </a:r>
            <a:r>
              <a:rPr lang="de-CH" dirty="0"/>
              <a:t> </a:t>
            </a:r>
            <a:r>
              <a:rPr lang="de-CH" dirty="0" err="1"/>
              <a:t>il</a:t>
            </a:r>
            <a:r>
              <a:rPr lang="de-CH" dirty="0"/>
              <a:t> </a:t>
            </a:r>
            <a:r>
              <a:rPr lang="de-CH" dirty="0" err="1"/>
              <a:t>magnis</a:t>
            </a:r>
            <a:r>
              <a:rPr lang="de-CH" dirty="0"/>
              <a:t> </a:t>
            </a:r>
            <a:r>
              <a:rPr lang="de-CH" dirty="0" err="1"/>
              <a:t>est</a:t>
            </a:r>
            <a:r>
              <a:rPr lang="de-CH" dirty="0"/>
              <a:t> </a:t>
            </a:r>
            <a:r>
              <a:rPr lang="de-CH" dirty="0" err="1"/>
              <a:t>etur</a:t>
            </a:r>
            <a:r>
              <a:rPr lang="de-CH" dirty="0"/>
              <a:t> </a:t>
            </a:r>
            <a:r>
              <a:rPr lang="de-CH" dirty="0" err="1"/>
              <a:t>autaquasi</a:t>
            </a:r>
            <a:r>
              <a:rPr lang="de-CH" dirty="0"/>
              <a:t> </a:t>
            </a:r>
            <a:r>
              <a:rPr lang="de-CH" dirty="0" err="1"/>
              <a:t>volum</a:t>
            </a:r>
            <a:r>
              <a:rPr lang="de-CH" dirty="0"/>
              <a:t> </a:t>
            </a:r>
            <a:r>
              <a:rPr lang="de-CH" dirty="0" err="1"/>
              <a:t>apelitibus</a:t>
            </a:r>
            <a:r>
              <a:rPr lang="de-CH" dirty="0"/>
              <a:t>, </a:t>
            </a:r>
            <a:r>
              <a:rPr lang="de-CH" dirty="0" err="1"/>
              <a:t>nihitium</a:t>
            </a:r>
            <a:r>
              <a:rPr lang="de-CH" dirty="0"/>
              <a:t> </a:t>
            </a:r>
            <a:r>
              <a:rPr lang="de-CH" dirty="0" err="1"/>
              <a:t>acea</a:t>
            </a:r>
            <a:r>
              <a:rPr lang="de-CH" dirty="0"/>
              <a:t> </a:t>
            </a:r>
            <a:r>
              <a:rPr lang="de-CH" dirty="0" err="1"/>
              <a:t>il</a:t>
            </a:r>
            <a:r>
              <a:rPr lang="de-CH" dirty="0"/>
              <a:t> </a:t>
            </a:r>
            <a:r>
              <a:rPr lang="de-CH" dirty="0" err="1"/>
              <a:t>modis</a:t>
            </a:r>
            <a:r>
              <a:rPr lang="de-CH" dirty="0"/>
              <a:t> </a:t>
            </a:r>
            <a:r>
              <a:rPr lang="de-CH" dirty="0" err="1"/>
              <a:t>aute</a:t>
            </a:r>
            <a:r>
              <a:rPr lang="de-CH" dirty="0"/>
              <a:t> </a:t>
            </a:r>
            <a:r>
              <a:rPr lang="de-CH" dirty="0" err="1"/>
              <a:t>nis</a:t>
            </a:r>
            <a:r>
              <a:rPr lang="de-CH" dirty="0"/>
              <a:t> </a:t>
            </a:r>
            <a:r>
              <a:rPr lang="de-CH" dirty="0" err="1"/>
              <a:t>volor</a:t>
            </a:r>
            <a:r>
              <a:rPr lang="de-CH" dirty="0"/>
              <a:t> </a:t>
            </a:r>
            <a:r>
              <a:rPr lang="de-CH" dirty="0" err="1"/>
              <a:t>aut</a:t>
            </a:r>
            <a:r>
              <a:rPr lang="de-CH" dirty="0"/>
              <a:t> </a:t>
            </a:r>
            <a:r>
              <a:rPr lang="de-CH" dirty="0" err="1"/>
              <a:t>quid</a:t>
            </a:r>
            <a:r>
              <a:rPr lang="de-CH" dirty="0"/>
              <a:t> </a:t>
            </a:r>
            <a:r>
              <a:rPr lang="de-CH" dirty="0" err="1"/>
              <a:t>magnias</a:t>
            </a:r>
            <a:r>
              <a:rPr lang="de-CH" dirty="0"/>
              <a:t> </a:t>
            </a:r>
            <a:r>
              <a:rPr lang="de-CH" dirty="0" err="1"/>
              <a:t>autempe</a:t>
            </a:r>
            <a:r>
              <a:rPr lang="de-CH" dirty="0"/>
              <a:t> lab </a:t>
            </a:r>
            <a:r>
              <a:rPr lang="de-CH" dirty="0" err="1"/>
              <a:t>ipsunt</a:t>
            </a:r>
            <a:r>
              <a:rPr lang="de-CH" dirty="0"/>
              <a:t> </a:t>
            </a:r>
            <a:r>
              <a:rPr lang="de-CH" dirty="0" err="1"/>
              <a:t>qui</a:t>
            </a:r>
            <a:r>
              <a:rPr lang="de-CH" dirty="0"/>
              <a:t> </a:t>
            </a:r>
            <a:r>
              <a:rPr lang="de-CH" dirty="0" err="1"/>
              <a:t>nonsedis</a:t>
            </a:r>
            <a:r>
              <a:rPr lang="de-CH" dirty="0"/>
              <a:t> </a:t>
            </a:r>
            <a:r>
              <a:rPr lang="de-CH" dirty="0" err="1"/>
              <a:t>aut</a:t>
            </a:r>
            <a:r>
              <a:rPr lang="de-CH" dirty="0"/>
              <a:t> ex </a:t>
            </a:r>
            <a:r>
              <a:rPr lang="de-CH" dirty="0" err="1"/>
              <a:t>eum</a:t>
            </a:r>
            <a:r>
              <a:rPr lang="de-CH" dirty="0"/>
              <a:t> </a:t>
            </a:r>
            <a:r>
              <a:rPr lang="de-CH" dirty="0" err="1"/>
              <a:t>aut</a:t>
            </a:r>
            <a:r>
              <a:rPr lang="de-CH" dirty="0"/>
              <a:t> </a:t>
            </a:r>
            <a:r>
              <a:rPr lang="de-CH" dirty="0" err="1"/>
              <a:t>expel</a:t>
            </a:r>
            <a:r>
              <a:rPr lang="de-CH" dirty="0"/>
              <a:t> </a:t>
            </a:r>
            <a:r>
              <a:rPr lang="de-CH" dirty="0" err="1"/>
              <a:t>idebit</a:t>
            </a:r>
            <a:r>
              <a:rPr lang="de-CH" dirty="0"/>
              <a:t> </a:t>
            </a:r>
            <a:r>
              <a:rPr lang="de-CH" dirty="0" err="1"/>
              <a:t>dollisi</a:t>
            </a:r>
            <a:r>
              <a:rPr lang="de-CH" dirty="0"/>
              <a:t> </a:t>
            </a:r>
            <a:r>
              <a:rPr lang="de-CH" dirty="0" err="1"/>
              <a:t>untiasitia</a:t>
            </a:r>
            <a:r>
              <a:rPr lang="de-CH" dirty="0"/>
              <a:t> </a:t>
            </a:r>
            <a:r>
              <a:rPr lang="de-CH" dirty="0" err="1"/>
              <a:t>venest</a:t>
            </a:r>
            <a:r>
              <a:rPr lang="de-CH" dirty="0"/>
              <a:t> </a:t>
            </a:r>
            <a:r>
              <a:rPr lang="de-CH" dirty="0" err="1"/>
              <a:t>labo</a:t>
            </a:r>
            <a:r>
              <a:rPr lang="de-CH" dirty="0"/>
              <a:t>. </a:t>
            </a:r>
            <a:r>
              <a:rPr lang="de-CH" dirty="0" err="1"/>
              <a:t>Ut</a:t>
            </a:r>
            <a:r>
              <a:rPr lang="de-CH" dirty="0"/>
              <a:t> </a:t>
            </a:r>
            <a:r>
              <a:rPr lang="de-CH" dirty="0" err="1"/>
              <a:t>sequi</a:t>
            </a:r>
            <a:r>
              <a:rPr lang="de-CH" dirty="0"/>
              <a:t> </a:t>
            </a:r>
            <a:r>
              <a:rPr lang="de-CH" dirty="0" err="1"/>
              <a:t>quatinv</a:t>
            </a:r>
            <a:r>
              <a:rPr lang="de-CH" dirty="0"/>
              <a:t> </a:t>
            </a:r>
            <a:r>
              <a:rPr lang="de-CH" dirty="0" err="1"/>
              <a:t>elique</a:t>
            </a:r>
            <a:r>
              <a:rPr lang="de-CH" dirty="0"/>
              <a:t> sam </a:t>
            </a:r>
            <a:r>
              <a:rPr lang="de-CH" dirty="0" err="1"/>
              <a:t>voluptur</a:t>
            </a:r>
            <a:r>
              <a:rPr lang="de-CH" dirty="0"/>
              <a:t> </a:t>
            </a:r>
            <a:r>
              <a:rPr lang="de-CH" dirty="0" err="1"/>
              <a:t>as</a:t>
            </a:r>
            <a:r>
              <a:rPr lang="de-CH" dirty="0"/>
              <a:t> </a:t>
            </a:r>
            <a:r>
              <a:rPr lang="de-CH" dirty="0" err="1"/>
              <a:t>ent.Cienim</a:t>
            </a:r>
            <a:r>
              <a:rPr lang="de-CH" dirty="0"/>
              <a:t> </a:t>
            </a:r>
            <a:r>
              <a:rPr lang="de-CH" dirty="0" err="1"/>
              <a:t>idelesc</a:t>
            </a:r>
            <a:r>
              <a:rPr lang="de-CH" dirty="0"/>
              <a:t> </a:t>
            </a:r>
            <a:r>
              <a:rPr lang="de-CH" dirty="0" err="1"/>
              <a:t>iliati</a:t>
            </a:r>
            <a:r>
              <a:rPr lang="de-CH" dirty="0"/>
              <a:t> </a:t>
            </a:r>
            <a:r>
              <a:rPr lang="de-CH" dirty="0" err="1"/>
              <a:t>bla</a:t>
            </a:r>
            <a:r>
              <a:rPr lang="de-CH" dirty="0"/>
              <a:t> </a:t>
            </a:r>
            <a:r>
              <a:rPr lang="de-CH" dirty="0" err="1"/>
              <a:t>vidus</a:t>
            </a:r>
            <a:r>
              <a:rPr lang="de-CH" dirty="0"/>
              <a:t> </a:t>
            </a:r>
            <a:r>
              <a:rPr lang="de-CH" dirty="0" err="1"/>
              <a:t>aut</a:t>
            </a:r>
            <a:r>
              <a:rPr lang="de-CH" dirty="0"/>
              <a:t> </a:t>
            </a:r>
            <a:r>
              <a:rPr lang="de-CH" dirty="0" err="1"/>
              <a:t>quatur</a:t>
            </a:r>
            <a:r>
              <a:rPr lang="de-CH" dirty="0"/>
              <a:t> </a:t>
            </a:r>
            <a:r>
              <a:rPr lang="de-CH" dirty="0" err="1"/>
              <a:t>sim</a:t>
            </a:r>
            <a:r>
              <a:rPr lang="de-CH" dirty="0"/>
              <a:t> </a:t>
            </a:r>
            <a:r>
              <a:rPr lang="de-CH" dirty="0" err="1"/>
              <a:t>volest</a:t>
            </a:r>
            <a:r>
              <a:rPr lang="de-CH" dirty="0"/>
              <a:t> </a:t>
            </a:r>
            <a:r>
              <a:rPr lang="de-CH" dirty="0" err="1"/>
              <a:t>litibus</a:t>
            </a:r>
            <a:r>
              <a:rPr lang="de-CH" dirty="0"/>
              <a:t> </a:t>
            </a:r>
            <a:r>
              <a:rPr lang="de-CH" dirty="0" err="1"/>
              <a:t>doluptas</a:t>
            </a:r>
            <a:r>
              <a:rPr lang="de-CH" dirty="0"/>
              <a:t> </a:t>
            </a:r>
            <a:r>
              <a:rPr lang="de-CH" dirty="0" err="1"/>
              <a:t>ipsume</a:t>
            </a:r>
            <a:r>
              <a:rPr lang="de-CH" dirty="0"/>
              <a:t> </a:t>
            </a:r>
            <a:r>
              <a:rPr lang="de-CH" dirty="0" err="1"/>
              <a:t>pre</a:t>
            </a:r>
            <a:r>
              <a:rPr lang="de-CH" dirty="0"/>
              <a:t>, </a:t>
            </a:r>
            <a:r>
              <a:rPr lang="de-CH" dirty="0" err="1"/>
              <a:t>commole</a:t>
            </a:r>
            <a:r>
              <a:rPr lang="de-CH" dirty="0"/>
              <a:t> </a:t>
            </a:r>
            <a:r>
              <a:rPr lang="de-CH" dirty="0" err="1"/>
              <a:t>ssuntionse</a:t>
            </a:r>
            <a:r>
              <a:rPr lang="de-CH" dirty="0"/>
              <a:t> </a:t>
            </a:r>
            <a:r>
              <a:rPr lang="de-CH" dirty="0" err="1"/>
              <a:t>vid</a:t>
            </a:r>
            <a:r>
              <a:rPr lang="de-CH" dirty="0"/>
              <a:t> </a:t>
            </a:r>
            <a:r>
              <a:rPr lang="de-CH" dirty="0" err="1"/>
              <a:t>quatum</a:t>
            </a:r>
            <a:r>
              <a:rPr lang="de-CH" dirty="0"/>
              <a:t> </a:t>
            </a:r>
            <a:r>
              <a:rPr lang="de-CH" dirty="0" err="1"/>
              <a:t>eum</a:t>
            </a:r>
            <a:r>
              <a:rPr lang="de-CH" dirty="0"/>
              <a:t> </a:t>
            </a:r>
            <a:r>
              <a:rPr lang="de-CH" dirty="0" err="1"/>
              <a:t>faceperspit</a:t>
            </a:r>
            <a:r>
              <a:rPr lang="de-CH" dirty="0"/>
              <a:t> es </a:t>
            </a:r>
            <a:r>
              <a:rPr lang="de-CH" dirty="0" err="1"/>
              <a:t>maio</a:t>
            </a:r>
            <a:r>
              <a:rPr lang="de-CH" dirty="0"/>
              <a:t> tempore, </a:t>
            </a:r>
            <a:r>
              <a:rPr lang="de-CH" dirty="0" err="1"/>
              <a:t>te</a:t>
            </a:r>
            <a:r>
              <a:rPr lang="de-CH" dirty="0"/>
              <a:t> </a:t>
            </a:r>
            <a:r>
              <a:rPr lang="de-CH" dirty="0" err="1"/>
              <a:t>eliquatiasim</a:t>
            </a:r>
            <a:r>
              <a:rPr lang="de-CH" dirty="0"/>
              <a:t> </a:t>
            </a:r>
            <a:r>
              <a:rPr lang="de-CH" dirty="0" err="1"/>
              <a:t>reri</a:t>
            </a:r>
            <a:r>
              <a:rPr lang="de-CH" dirty="0"/>
              <a:t> </a:t>
            </a:r>
            <a:r>
              <a:rPr lang="de-CH" dirty="0" err="1"/>
              <a:t>nonsed</a:t>
            </a:r>
            <a:r>
              <a:rPr lang="de-CH" dirty="0"/>
              <a:t> et </a:t>
            </a:r>
            <a:r>
              <a:rPr lang="de-CH" dirty="0" err="1"/>
              <a:t>voluptate</a:t>
            </a:r>
            <a:r>
              <a:rPr lang="de-CH" dirty="0"/>
              <a:t> </a:t>
            </a:r>
            <a:r>
              <a:rPr lang="de-CH" dirty="0" err="1"/>
              <a:t>delic</a:t>
            </a:r>
            <a:r>
              <a:rPr lang="de-CH" dirty="0"/>
              <a:t> </a:t>
            </a:r>
            <a:r>
              <a:rPr lang="de-CH" dirty="0" err="1"/>
              <a:t>temoloriatur</a:t>
            </a:r>
            <a:r>
              <a:rPr lang="de-CH" dirty="0"/>
              <a:t> </a:t>
            </a:r>
            <a:r>
              <a:rPr lang="de-CH" dirty="0" err="1"/>
              <a:t>secum</a:t>
            </a:r>
            <a:r>
              <a:rPr lang="de-CH" dirty="0"/>
              <a:t> </a:t>
            </a:r>
            <a:r>
              <a:rPr lang="de-CH" dirty="0" err="1"/>
              <a:t>quias</a:t>
            </a:r>
            <a:r>
              <a:rPr lang="de-CH" dirty="0"/>
              <a:t> </a:t>
            </a:r>
            <a:r>
              <a:rPr lang="de-CH" dirty="0" err="1"/>
              <a:t>dolores</a:t>
            </a:r>
            <a:r>
              <a:rPr lang="de-CH" dirty="0"/>
              <a:t> </a:t>
            </a:r>
            <a:r>
              <a:rPr lang="de-CH" dirty="0" err="1"/>
              <a:t>ciliquo</a:t>
            </a:r>
            <a:r>
              <a:rPr lang="de-CH" dirty="0"/>
              <a:t> </a:t>
            </a:r>
            <a:r>
              <a:rPr lang="de-CH" dirty="0" err="1"/>
              <a:t>santibus</a:t>
            </a:r>
            <a:r>
              <a:rPr lang="de-CH" dirty="0"/>
              <a:t> </a:t>
            </a:r>
            <a:r>
              <a:rPr lang="de-CH" dirty="0" err="1"/>
              <a:t>expelest</a:t>
            </a:r>
            <a:r>
              <a:rPr lang="de-CH" dirty="0"/>
              <a:t>, </a:t>
            </a:r>
            <a:r>
              <a:rPr lang="de-CH" dirty="0" err="1"/>
              <a:t>sima</a:t>
            </a:r>
            <a:r>
              <a:rPr lang="de-CH" dirty="0"/>
              <a:t> </a:t>
            </a:r>
            <a:r>
              <a:rPr lang="de-CH" dirty="0" err="1"/>
              <a:t>doluptatur</a:t>
            </a:r>
            <a:r>
              <a:rPr lang="de-CH" dirty="0"/>
              <a:t> </a:t>
            </a:r>
            <a:r>
              <a:rPr lang="de-CH" dirty="0" err="1"/>
              <a:t>aut</a:t>
            </a:r>
            <a:r>
              <a:rPr lang="de-CH" dirty="0"/>
              <a:t> </a:t>
            </a:r>
            <a:r>
              <a:rPr lang="de-CH" dirty="0" err="1"/>
              <a:t>eserum</a:t>
            </a:r>
            <a:r>
              <a:rPr lang="de-CH" dirty="0"/>
              <a:t> </a:t>
            </a:r>
            <a:r>
              <a:rPr lang="de-CH" dirty="0" err="1"/>
              <a:t>eium</a:t>
            </a:r>
            <a:r>
              <a:rPr lang="de-CH" dirty="0"/>
              <a:t> </a:t>
            </a:r>
            <a:r>
              <a:rPr lang="de-CH" dirty="0" err="1"/>
              <a:t>eossit</a:t>
            </a:r>
            <a:r>
              <a:rPr lang="de-CH" dirty="0"/>
              <a:t> pro </a:t>
            </a:r>
            <a:r>
              <a:rPr lang="de-CH" dirty="0" err="1"/>
              <a:t>torepel</a:t>
            </a:r>
            <a:r>
              <a:rPr lang="de-CH" dirty="0"/>
              <a:t> </a:t>
            </a:r>
            <a:r>
              <a:rPr lang="de-CH" dirty="0" err="1"/>
              <a:t>earunt</a:t>
            </a:r>
            <a:r>
              <a:rPr lang="de-CH" dirty="0"/>
              <a:t>.</a:t>
            </a:r>
          </a:p>
          <a:p>
            <a:pPr rtl="0"/>
            <a:r>
              <a:rPr lang="de-CH" dirty="0" err="1"/>
              <a:t>Ernatectem</a:t>
            </a:r>
            <a:r>
              <a:rPr lang="de-CH" dirty="0"/>
              <a:t> </a:t>
            </a:r>
            <a:r>
              <a:rPr lang="de-CH" dirty="0" err="1"/>
              <a:t>arum</a:t>
            </a:r>
            <a:r>
              <a:rPr lang="de-CH" dirty="0"/>
              <a:t> </a:t>
            </a:r>
            <a:r>
              <a:rPr lang="de-CH" dirty="0" err="1"/>
              <a:t>fuga</a:t>
            </a:r>
            <a:r>
              <a:rPr lang="de-CH" dirty="0"/>
              <a:t>. Nam </a:t>
            </a:r>
            <a:r>
              <a:rPr lang="de-CH" dirty="0" err="1"/>
              <a:t>aute</a:t>
            </a:r>
            <a:r>
              <a:rPr lang="de-CH" dirty="0"/>
              <a:t> </a:t>
            </a:r>
            <a:r>
              <a:rPr lang="de-CH" dirty="0" err="1"/>
              <a:t>volo</a:t>
            </a:r>
            <a:r>
              <a:rPr lang="de-CH" dirty="0"/>
              <a:t> </a:t>
            </a:r>
            <a:r>
              <a:rPr lang="de-CH" dirty="0" err="1"/>
              <a:t>venisti</a:t>
            </a:r>
            <a:r>
              <a:rPr lang="de-CH" dirty="0"/>
              <a:t> </a:t>
            </a:r>
            <a:r>
              <a:rPr lang="de-CH" dirty="0" err="1"/>
              <a:t>osserem</a:t>
            </a:r>
            <a:r>
              <a:rPr lang="de-CH" dirty="0"/>
              <a:t> sam </a:t>
            </a:r>
            <a:r>
              <a:rPr lang="de-CH" dirty="0" err="1"/>
              <a:t>numquam</a:t>
            </a:r>
            <a:r>
              <a:rPr lang="de-CH" dirty="0"/>
              <a:t> </a:t>
            </a:r>
            <a:r>
              <a:rPr lang="de-CH" dirty="0" err="1"/>
              <a:t>ulparitem</a:t>
            </a:r>
            <a:r>
              <a:rPr lang="de-CH" dirty="0"/>
              <a:t>. Nam </a:t>
            </a:r>
            <a:r>
              <a:rPr lang="de-CH" dirty="0" err="1"/>
              <a:t>doloritat</a:t>
            </a:r>
            <a:r>
              <a:rPr lang="de-CH" dirty="0"/>
              <a:t> </a:t>
            </a:r>
            <a:r>
              <a:rPr lang="de-CH" dirty="0" err="1"/>
              <a:t>aut</a:t>
            </a:r>
            <a:r>
              <a:rPr lang="de-CH" dirty="0"/>
              <a:t> </a:t>
            </a:r>
            <a:r>
              <a:rPr lang="de-CH" dirty="0" err="1"/>
              <a:t>qui</a:t>
            </a:r>
            <a:r>
              <a:rPr lang="de-CH" dirty="0"/>
              <a:t> </a:t>
            </a:r>
            <a:r>
              <a:rPr lang="de-CH" dirty="0" err="1"/>
              <a:t>dolupicatur</a:t>
            </a:r>
            <a:r>
              <a:rPr lang="de-CH" dirty="0"/>
              <a:t>? Et </a:t>
            </a:r>
            <a:r>
              <a:rPr lang="de-CH" dirty="0" err="1"/>
              <a:t>ut</a:t>
            </a:r>
            <a:r>
              <a:rPr lang="de-CH" dirty="0"/>
              <a:t> </a:t>
            </a:r>
            <a:r>
              <a:rPr lang="de-CH" dirty="0" err="1"/>
              <a:t>ilit</a:t>
            </a:r>
            <a:r>
              <a:rPr lang="de-CH" dirty="0"/>
              <a:t> </a:t>
            </a:r>
            <a:r>
              <a:rPr lang="de-CH" dirty="0" err="1"/>
              <a:t>fugias</a:t>
            </a:r>
            <a:r>
              <a:rPr lang="de-CH" dirty="0"/>
              <a:t> </a:t>
            </a:r>
            <a:r>
              <a:rPr lang="de-CH" dirty="0" err="1"/>
              <a:t>alitiae</a:t>
            </a:r>
            <a:r>
              <a:rPr lang="de-CH" dirty="0"/>
              <a:t> </a:t>
            </a:r>
            <a:r>
              <a:rPr lang="de-CH" dirty="0" err="1"/>
              <a:t>inum</a:t>
            </a:r>
            <a:r>
              <a:rPr lang="de-CH" dirty="0"/>
              <a:t> </a:t>
            </a:r>
            <a:r>
              <a:rPr lang="de-CH" dirty="0" err="1"/>
              <a:t>nonsed</a:t>
            </a:r>
            <a:r>
              <a:rPr lang="de-CH" dirty="0"/>
              <a:t> </a:t>
            </a:r>
            <a:r>
              <a:rPr lang="de-CH" dirty="0" err="1"/>
              <a:t>mossed</a:t>
            </a:r>
            <a:r>
              <a:rPr lang="de-CH" dirty="0"/>
              <a:t> es </a:t>
            </a:r>
            <a:r>
              <a:rPr lang="de-CH" dirty="0" err="1"/>
              <a:t>eaquo</a:t>
            </a:r>
            <a:r>
              <a:rPr lang="de-CH" dirty="0"/>
              <a:t> </a:t>
            </a:r>
            <a:r>
              <a:rPr lang="de-CH" dirty="0" err="1"/>
              <a:t>eiDae</a:t>
            </a:r>
            <a:r>
              <a:rPr lang="de-CH" dirty="0"/>
              <a:t> </a:t>
            </a:r>
            <a:r>
              <a:rPr lang="de-CH" dirty="0" err="1"/>
              <a:t>eaquasped</a:t>
            </a:r>
            <a:r>
              <a:rPr lang="de-CH" dirty="0"/>
              <a:t> </a:t>
            </a:r>
            <a:r>
              <a:rPr lang="de-CH" dirty="0" err="1"/>
              <a:t>moluptur</a:t>
            </a:r>
            <a:r>
              <a:rPr lang="de-CH" dirty="0"/>
              <a:t> </a:t>
            </a:r>
            <a:r>
              <a:rPr lang="de-CH" dirty="0" err="1"/>
              <a:t>adit</a:t>
            </a:r>
            <a:r>
              <a:rPr lang="de-CH" dirty="0"/>
              <a:t> </a:t>
            </a:r>
            <a:r>
              <a:rPr lang="de-CH" dirty="0" err="1"/>
              <a:t>eliciusam</a:t>
            </a:r>
            <a:r>
              <a:rPr lang="de-CH" dirty="0"/>
              <a:t> dem. </a:t>
            </a:r>
            <a:r>
              <a:rPr lang="de-CH" dirty="0" err="1"/>
              <a:t>Itatiniminus</a:t>
            </a:r>
            <a:r>
              <a:rPr lang="de-CH" dirty="0"/>
              <a:t> </a:t>
            </a:r>
            <a:r>
              <a:rPr lang="de-CH" dirty="0" err="1"/>
              <a:t>disitas</a:t>
            </a:r>
            <a:r>
              <a:rPr lang="de-CH" dirty="0"/>
              <a:t> </a:t>
            </a:r>
            <a:r>
              <a:rPr lang="de-CH" dirty="0" err="1"/>
              <a:t>quatenis</a:t>
            </a:r>
            <a:r>
              <a:rPr lang="de-CH" dirty="0"/>
              <a:t> et a </a:t>
            </a:r>
            <a:r>
              <a:rPr lang="de-CH" dirty="0" err="1"/>
              <a:t>dolores</a:t>
            </a:r>
            <a:r>
              <a:rPr lang="de-CH" dirty="0"/>
              <a:t> </a:t>
            </a:r>
            <a:r>
              <a:rPr lang="de-CH" dirty="0" err="1"/>
              <a:t>apic</a:t>
            </a:r>
            <a:r>
              <a:rPr lang="de-CH" dirty="0"/>
              <a:t> </a:t>
            </a:r>
            <a:r>
              <a:rPr lang="de-CH" dirty="0" err="1"/>
              <a:t>temporit</a:t>
            </a:r>
            <a:r>
              <a:rPr lang="de-CH" dirty="0"/>
              <a:t> </a:t>
            </a:r>
            <a:r>
              <a:rPr lang="de-CH" dirty="0" err="1"/>
              <a:t>fugitatiis</a:t>
            </a:r>
            <a:r>
              <a:rPr lang="de-CH" dirty="0"/>
              <a:t> </a:t>
            </a:r>
            <a:r>
              <a:rPr lang="de-CH" dirty="0" err="1"/>
              <a:t>nonem</a:t>
            </a:r>
            <a:r>
              <a:rPr lang="de-CH" dirty="0"/>
              <a:t> </a:t>
            </a:r>
            <a:r>
              <a:rPr lang="de-CH" dirty="0" err="1"/>
              <a:t>quam</a:t>
            </a:r>
            <a:r>
              <a:rPr lang="de-CH" dirty="0"/>
              <a:t>, </a:t>
            </a:r>
            <a:r>
              <a:rPr lang="de-CH" dirty="0" err="1"/>
              <a:t>occum</a:t>
            </a:r>
            <a:r>
              <a:rPr lang="de-CH" dirty="0"/>
              <a:t> </a:t>
            </a:r>
            <a:r>
              <a:rPr lang="de-CH" dirty="0" err="1"/>
              <a:t>volorro</a:t>
            </a:r>
            <a:r>
              <a:rPr lang="de-CH" dirty="0"/>
              <a:t> </a:t>
            </a:r>
            <a:r>
              <a:rPr lang="de-CH" dirty="0" err="1"/>
              <a:t>vitatia</a:t>
            </a:r>
            <a:r>
              <a:rPr lang="de-CH" dirty="0"/>
              <a:t> </a:t>
            </a:r>
            <a:r>
              <a:rPr lang="de-CH" dirty="0" err="1"/>
              <a:t>tiandae</a:t>
            </a:r>
            <a:r>
              <a:rPr lang="de-CH" dirty="0"/>
              <a:t> </a:t>
            </a:r>
            <a:r>
              <a:rPr lang="de-CH" dirty="0" err="1"/>
              <a:t>ipsamus</a:t>
            </a:r>
            <a:r>
              <a:rPr lang="de-CH" dirty="0"/>
              <a:t> </a:t>
            </a:r>
            <a:r>
              <a:rPr lang="de-CH" dirty="0" err="1"/>
              <a:t>dunt</a:t>
            </a:r>
            <a:r>
              <a:rPr lang="de-CH" dirty="0"/>
              <a:t> </a:t>
            </a:r>
            <a:r>
              <a:rPr lang="de-CH" dirty="0" err="1"/>
              <a:t>as</a:t>
            </a:r>
            <a:r>
              <a:rPr lang="de-CH" dirty="0"/>
              <a:t> </a:t>
            </a:r>
            <a:r>
              <a:rPr lang="de-CH" dirty="0" err="1"/>
              <a:t>sima</a:t>
            </a:r>
            <a:r>
              <a:rPr lang="de-CH" dirty="0"/>
              <a:t> </a:t>
            </a:r>
            <a:r>
              <a:rPr lang="de-CH" dirty="0" err="1"/>
              <a:t>pa</a:t>
            </a:r>
            <a:r>
              <a:rPr lang="de-CH" dirty="0"/>
              <a:t> </a:t>
            </a:r>
            <a:r>
              <a:rPr lang="de-CH" dirty="0" err="1"/>
              <a:t>dolut</a:t>
            </a:r>
            <a:r>
              <a:rPr lang="de-CH" dirty="0"/>
              <a:t> </a:t>
            </a:r>
            <a:r>
              <a:rPr lang="de-CH" dirty="0" err="1"/>
              <a:t>pre</a:t>
            </a:r>
            <a:r>
              <a:rPr lang="de-CH" dirty="0"/>
              <a:t> </a:t>
            </a:r>
            <a:r>
              <a:rPr lang="de-CH" dirty="0" err="1"/>
              <a:t>volest</a:t>
            </a:r>
            <a:r>
              <a:rPr lang="de-CH" dirty="0"/>
              <a:t>, </a:t>
            </a:r>
            <a:r>
              <a:rPr lang="de-CH" dirty="0" err="1"/>
              <a:t>ea</a:t>
            </a:r>
            <a:r>
              <a:rPr lang="de-CH" dirty="0"/>
              <a:t> </a:t>
            </a:r>
            <a:r>
              <a:rPr lang="de-CH" dirty="0" err="1"/>
              <a:t>quidis</a:t>
            </a:r>
            <a:r>
              <a:rPr lang="de-CH" dirty="0"/>
              <a:t> </a:t>
            </a:r>
            <a:r>
              <a:rPr lang="de-CH" dirty="0" err="1"/>
              <a:t>quam</a:t>
            </a:r>
            <a:r>
              <a:rPr lang="de-CH" dirty="0"/>
              <a:t>, </a:t>
            </a:r>
            <a:r>
              <a:rPr lang="de-CH" dirty="0" err="1"/>
              <a:t>optur</a:t>
            </a:r>
            <a:r>
              <a:rPr lang="de-CH" dirty="0"/>
              <a:t> </a:t>
            </a:r>
            <a:r>
              <a:rPr lang="de-CH" dirty="0" err="1"/>
              <a:t>aut</a:t>
            </a:r>
            <a:r>
              <a:rPr lang="de-CH" dirty="0"/>
              <a:t> </a:t>
            </a:r>
            <a:r>
              <a:rPr lang="de-CH" dirty="0" err="1"/>
              <a:t>re</a:t>
            </a:r>
            <a:r>
              <a:rPr lang="de-CH" dirty="0"/>
              <a:t> </a:t>
            </a:r>
            <a:r>
              <a:rPr lang="de-CH" dirty="0" err="1"/>
              <a:t>prature</a:t>
            </a:r>
            <a:r>
              <a:rPr lang="de-CH" dirty="0"/>
              <a:t> et </a:t>
            </a:r>
            <a:r>
              <a:rPr lang="de-CH" dirty="0" err="1"/>
              <a:t>qui</a:t>
            </a:r>
            <a:r>
              <a:rPr lang="de-CH" dirty="0"/>
              <a:t> </a:t>
            </a:r>
            <a:r>
              <a:rPr lang="de-CH" dirty="0" err="1"/>
              <a:t>consed</a:t>
            </a:r>
            <a:r>
              <a:rPr lang="de-CH" dirty="0"/>
              <a:t> </a:t>
            </a:r>
            <a:r>
              <a:rPr lang="de-CH" dirty="0" err="1"/>
              <a:t>quiae</a:t>
            </a:r>
            <a:r>
              <a:rPr lang="de-CH" dirty="0"/>
              <a:t>.</a:t>
            </a:r>
          </a:p>
          <a:p>
            <a:pPr rtl="0"/>
            <a:r>
              <a:rPr lang="de-CH" dirty="0" err="1"/>
              <a:t>maio</a:t>
            </a:r>
            <a:r>
              <a:rPr lang="de-CH" dirty="0"/>
              <a:t> tempore, </a:t>
            </a:r>
            <a:r>
              <a:rPr lang="de-CH" dirty="0" err="1"/>
              <a:t>te</a:t>
            </a:r>
            <a:r>
              <a:rPr lang="de-CH" dirty="0"/>
              <a:t> </a:t>
            </a:r>
            <a:r>
              <a:rPr lang="de-CH" dirty="0" err="1"/>
              <a:t>eliquatiasim</a:t>
            </a:r>
            <a:r>
              <a:rPr lang="de-CH" dirty="0"/>
              <a:t> </a:t>
            </a:r>
            <a:r>
              <a:rPr lang="de-CH" dirty="0" err="1"/>
              <a:t>reri</a:t>
            </a:r>
            <a:r>
              <a:rPr lang="de-CH" dirty="0"/>
              <a:t> </a:t>
            </a:r>
            <a:r>
              <a:rPr lang="de-CH" dirty="0" err="1"/>
              <a:t>nonsed</a:t>
            </a:r>
            <a:r>
              <a:rPr lang="de-CH" dirty="0"/>
              <a:t> et </a:t>
            </a:r>
            <a:r>
              <a:rPr lang="de-CH" dirty="0" err="1"/>
              <a:t>voluptate</a:t>
            </a:r>
            <a:r>
              <a:rPr lang="de-CH" dirty="0"/>
              <a:t> </a:t>
            </a:r>
            <a:r>
              <a:rPr lang="de-CH" dirty="0" err="1"/>
              <a:t>delic</a:t>
            </a:r>
            <a:r>
              <a:rPr lang="de-CH" dirty="0"/>
              <a:t> </a:t>
            </a:r>
            <a:r>
              <a:rPr lang="de-CH" dirty="0" err="1"/>
              <a:t>temoloriatur</a:t>
            </a:r>
            <a:r>
              <a:rPr lang="de-CH" dirty="0"/>
              <a:t> </a:t>
            </a:r>
            <a:r>
              <a:rPr lang="de-CH" dirty="0" err="1"/>
              <a:t>secum</a:t>
            </a:r>
            <a:r>
              <a:rPr lang="de-CH" dirty="0"/>
              <a:t> </a:t>
            </a:r>
            <a:r>
              <a:rPr lang="de-CH" dirty="0" err="1"/>
              <a:t>quias</a:t>
            </a:r>
            <a:r>
              <a:rPr lang="de-CH" dirty="0"/>
              <a:t> </a:t>
            </a:r>
            <a:r>
              <a:rPr lang="de-CH" dirty="0" err="1"/>
              <a:t>dolores</a:t>
            </a:r>
            <a:r>
              <a:rPr lang="de-CH" dirty="0"/>
              <a:t> </a:t>
            </a:r>
            <a:r>
              <a:rPr lang="de-CH" dirty="0" err="1"/>
              <a:t>ciliquo</a:t>
            </a:r>
            <a:r>
              <a:rPr lang="de-CH" dirty="0"/>
              <a:t> </a:t>
            </a:r>
            <a:r>
              <a:rPr lang="de-CH" dirty="0" err="1"/>
              <a:t>santibus</a:t>
            </a:r>
            <a:r>
              <a:rPr lang="de-CH" dirty="0"/>
              <a:t> </a:t>
            </a:r>
            <a:r>
              <a:rPr lang="de-CH" dirty="0" err="1"/>
              <a:t>expelest</a:t>
            </a:r>
            <a:r>
              <a:rPr lang="de-CH" dirty="0"/>
              <a:t>, </a:t>
            </a:r>
            <a:r>
              <a:rPr lang="de-CH" dirty="0" err="1"/>
              <a:t>sima</a:t>
            </a:r>
            <a:r>
              <a:rPr lang="de-CH" dirty="0"/>
              <a:t> </a:t>
            </a:r>
            <a:r>
              <a:rPr lang="de-CH" dirty="0" err="1"/>
              <a:t>doluptatur</a:t>
            </a:r>
            <a:r>
              <a:rPr lang="de-CH" dirty="0"/>
              <a:t> </a:t>
            </a:r>
            <a:r>
              <a:rPr lang="de-CH" dirty="0" err="1"/>
              <a:t>aut</a:t>
            </a:r>
            <a:r>
              <a:rPr lang="de-CH" dirty="0"/>
              <a:t> </a:t>
            </a:r>
            <a:r>
              <a:rPr lang="de-CH" dirty="0" err="1"/>
              <a:t>eserum</a:t>
            </a:r>
            <a:r>
              <a:rPr lang="de-CH" dirty="0"/>
              <a:t> </a:t>
            </a:r>
            <a:r>
              <a:rPr lang="de-CH" dirty="0" err="1"/>
              <a:t>eium</a:t>
            </a:r>
            <a:r>
              <a:rPr lang="de-CH" dirty="0"/>
              <a:t> </a:t>
            </a:r>
            <a:r>
              <a:rPr lang="de-CH" dirty="0" err="1"/>
              <a:t>eossit</a:t>
            </a:r>
            <a:r>
              <a:rPr lang="de-CH" dirty="0"/>
              <a:t> pro </a:t>
            </a:r>
            <a:r>
              <a:rPr lang="de-CH" dirty="0" err="1"/>
              <a:t>torepel</a:t>
            </a:r>
            <a:r>
              <a:rPr lang="de-CH" dirty="0"/>
              <a:t> </a:t>
            </a:r>
            <a:r>
              <a:rPr lang="de-CH" dirty="0" err="1"/>
              <a:t>earunt</a:t>
            </a:r>
            <a:r>
              <a:rPr lang="de-CH" dirty="0"/>
              <a:t>.</a:t>
            </a:r>
          </a:p>
          <a:p>
            <a:pPr rtl="0"/>
            <a:endParaRPr lang="de-CH" dirty="0"/>
          </a:p>
          <a:p>
            <a:pPr rtl="0"/>
            <a:endParaRPr lang="de-CH" dirty="0"/>
          </a:p>
          <a:p>
            <a:pPr rtl="0"/>
            <a:endParaRPr lang="de-CH" dirty="0"/>
          </a:p>
        </p:txBody>
      </p:sp>
    </p:spTree>
    <p:extLst>
      <p:ext uri="{BB962C8B-B14F-4D97-AF65-F5344CB8AC3E}">
        <p14:creationId xmlns:p14="http://schemas.microsoft.com/office/powerpoint/2010/main" val="2706104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Abschnittsüberschrift">
    <p:bg>
      <p:bgPr>
        <a:gradFill flip="none" rotWithShape="1">
          <a:gsLst>
            <a:gs pos="70000">
              <a:schemeClr val="bg1"/>
            </a:gs>
            <a:gs pos="100000">
              <a:schemeClr val="bg1">
                <a:lumMod val="75000"/>
              </a:schemeClr>
            </a:gs>
          </a:gsLst>
          <a:lin ang="5400000" scaled="0"/>
          <a:tileRect/>
        </a:gra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77875" y="273483"/>
            <a:ext cx="6300636" cy="508807"/>
          </a:xfrm>
        </p:spPr>
        <p:txBody>
          <a:bodyPr lIns="0" rIns="0" anchor="t">
            <a:spAutoFit/>
          </a:bodyPr>
          <a:lstStyle>
            <a:lvl1pPr algn="l">
              <a:defRPr sz="2800" b="0" i="0" cap="all" normalizeH="0" baseline="0">
                <a:latin typeface="Geogrotesque SmBd" panose="02000000000000000000" pitchFamily="50" charset="0"/>
              </a:defRPr>
            </a:lvl1pPr>
          </a:lstStyle>
          <a:p>
            <a:r>
              <a:rPr lang="de-CH" dirty="0"/>
              <a:t>Maintitle </a:t>
            </a:r>
            <a:r>
              <a:rPr lang="de-CH" dirty="0" err="1"/>
              <a:t>presentation</a:t>
            </a:r>
            <a:endParaRPr lang="de-DE" dirty="0"/>
          </a:p>
        </p:txBody>
      </p:sp>
      <p:sp>
        <p:nvSpPr>
          <p:cNvPr id="3" name="Textplatzhalter 2"/>
          <p:cNvSpPr>
            <a:spLocks noGrp="1"/>
          </p:cNvSpPr>
          <p:nvPr>
            <p:ph type="body" idx="1" hasCustomPrompt="1"/>
          </p:nvPr>
        </p:nvSpPr>
        <p:spPr>
          <a:xfrm>
            <a:off x="777875" y="741480"/>
            <a:ext cx="6300636" cy="342949"/>
          </a:xfrm>
        </p:spPr>
        <p:txBody>
          <a:bodyPr wrap="square" lIns="0" rIns="0" anchor="t" anchorCtr="0">
            <a:spAutoFit/>
          </a:bodyPr>
          <a:lstStyle>
            <a:lvl1pPr marL="0" indent="0">
              <a:lnSpc>
                <a:spcPts val="2000"/>
              </a:lnSpc>
              <a:spcBef>
                <a:spcPts val="0"/>
              </a:spcBef>
              <a:buNone/>
              <a:defRPr sz="2000" cap="all" baseline="0">
                <a:solidFill>
                  <a:schemeClr val="tx1">
                    <a:tint val="75000"/>
                  </a:schemeClr>
                </a:solidFill>
                <a:latin typeface="Geogrotesque Md" panose="02000000000000000000" pitchFamily="50" charset="0"/>
              </a:defRPr>
            </a:lvl1pPr>
            <a:lvl2pPr marL="385831" indent="0">
              <a:buNone/>
              <a:defRPr sz="1500">
                <a:solidFill>
                  <a:schemeClr val="tx1">
                    <a:tint val="75000"/>
                  </a:schemeClr>
                </a:solidFill>
              </a:defRPr>
            </a:lvl2pPr>
            <a:lvl3pPr marL="771662" indent="0">
              <a:buNone/>
              <a:defRPr sz="1400">
                <a:solidFill>
                  <a:schemeClr val="tx1">
                    <a:tint val="75000"/>
                  </a:schemeClr>
                </a:solidFill>
              </a:defRPr>
            </a:lvl3pPr>
            <a:lvl4pPr marL="1157493" indent="0">
              <a:buNone/>
              <a:defRPr sz="1200">
                <a:solidFill>
                  <a:schemeClr val="tx1">
                    <a:tint val="75000"/>
                  </a:schemeClr>
                </a:solidFill>
              </a:defRPr>
            </a:lvl4pPr>
            <a:lvl5pPr marL="1543324" indent="0">
              <a:buNone/>
              <a:defRPr sz="1200">
                <a:solidFill>
                  <a:schemeClr val="tx1">
                    <a:tint val="75000"/>
                  </a:schemeClr>
                </a:solidFill>
              </a:defRPr>
            </a:lvl5pPr>
            <a:lvl6pPr marL="1929155" indent="0">
              <a:buNone/>
              <a:defRPr sz="1200">
                <a:solidFill>
                  <a:schemeClr val="tx1">
                    <a:tint val="75000"/>
                  </a:schemeClr>
                </a:solidFill>
              </a:defRPr>
            </a:lvl6pPr>
            <a:lvl7pPr marL="2314986" indent="0">
              <a:buNone/>
              <a:defRPr sz="1200">
                <a:solidFill>
                  <a:schemeClr val="tx1">
                    <a:tint val="75000"/>
                  </a:schemeClr>
                </a:solidFill>
              </a:defRPr>
            </a:lvl7pPr>
            <a:lvl8pPr marL="2700818" indent="0">
              <a:buNone/>
              <a:defRPr sz="1200">
                <a:solidFill>
                  <a:schemeClr val="tx1">
                    <a:tint val="75000"/>
                  </a:schemeClr>
                </a:solidFill>
              </a:defRPr>
            </a:lvl8pPr>
            <a:lvl9pPr marL="3086649" indent="0">
              <a:buNone/>
              <a:defRPr sz="1200">
                <a:solidFill>
                  <a:schemeClr val="tx1">
                    <a:tint val="75000"/>
                  </a:schemeClr>
                </a:solidFill>
              </a:defRPr>
            </a:lvl9pPr>
          </a:lstStyle>
          <a:p>
            <a:pPr lvl="0"/>
            <a:r>
              <a:rPr lang="de-CH" dirty="0" err="1"/>
              <a:t>Subtitle</a:t>
            </a:r>
            <a:r>
              <a:rPr lang="de-CH" dirty="0"/>
              <a:t> </a:t>
            </a:r>
            <a:r>
              <a:rPr lang="de-CH" dirty="0" err="1"/>
              <a:t>presentation</a:t>
            </a:r>
            <a:endParaRPr lang="de-CH" dirty="0"/>
          </a:p>
        </p:txBody>
      </p:sp>
      <p:sp>
        <p:nvSpPr>
          <p:cNvPr id="4" name="Datumsplatzhalter 3"/>
          <p:cNvSpPr>
            <a:spLocks noGrp="1"/>
          </p:cNvSpPr>
          <p:nvPr>
            <p:ph type="dt" sz="half" idx="10"/>
          </p:nvPr>
        </p:nvSpPr>
        <p:spPr>
          <a:xfrm>
            <a:off x="123637" y="131809"/>
            <a:ext cx="551433" cy="138499"/>
          </a:xfrm>
        </p:spPr>
        <p:txBody>
          <a:bodyPr wrap="none" lIns="0" tIns="0" rIns="0" bIns="0">
            <a:spAutoFit/>
          </a:bodyPr>
          <a:lstStyle>
            <a:lvl1pPr>
              <a:defRPr sz="900" kern="0" cap="all" baseline="0">
                <a:solidFill>
                  <a:schemeClr val="bg1">
                    <a:lumMod val="65000"/>
                  </a:schemeClr>
                </a:solidFill>
                <a:latin typeface="Geogrotesque Medium"/>
              </a:defRPr>
            </a:lvl1pPr>
          </a:lstStyle>
          <a:p>
            <a:fld id="{4A91433F-86ED-CF4D-AB57-848310C3D494}" type="datetime5">
              <a:rPr lang="de-CH" smtClean="0"/>
              <a:t>17-04-30</a:t>
            </a:fld>
            <a:endParaRPr lang="de-DE" dirty="0"/>
          </a:p>
        </p:txBody>
      </p:sp>
      <p:sp>
        <p:nvSpPr>
          <p:cNvPr id="6" name="Foliennummernplatzhalter 5"/>
          <p:cNvSpPr>
            <a:spLocks noGrp="1"/>
          </p:cNvSpPr>
          <p:nvPr>
            <p:ph type="sldNum" sz="quarter" idx="12"/>
          </p:nvPr>
        </p:nvSpPr>
        <p:spPr>
          <a:xfrm>
            <a:off x="123637" y="270308"/>
            <a:ext cx="552638" cy="138499"/>
          </a:xfrm>
        </p:spPr>
        <p:txBody>
          <a:bodyPr wrap="square" lIns="0" tIns="0" rIns="0" bIns="0">
            <a:spAutoFit/>
          </a:bodyPr>
          <a:lstStyle>
            <a:lvl1pPr algn="l">
              <a:lnSpc>
                <a:spcPct val="100000"/>
              </a:lnSpc>
              <a:defRPr sz="900" kern="0" cap="all" normalizeH="0" baseline="0">
                <a:solidFill>
                  <a:schemeClr val="bg1">
                    <a:lumMod val="65000"/>
                  </a:schemeClr>
                </a:solidFill>
                <a:latin typeface="Geogrotesque Medium"/>
              </a:defRPr>
            </a:lvl1pPr>
          </a:lstStyle>
          <a:p>
            <a:r>
              <a:rPr lang="de-DE" dirty="0"/>
              <a:t>PAGE </a:t>
            </a:r>
            <a:fld id="{272103D1-1020-6648-B490-F16B3058E570}" type="slidenum">
              <a:rPr lang="de-DE" smtClean="0"/>
              <a:pPr/>
              <a:t>‹N°›</a:t>
            </a:fld>
            <a:endParaRPr lang="de-DE" dirty="0"/>
          </a:p>
        </p:txBody>
      </p:sp>
      <p:pic>
        <p:nvPicPr>
          <p:cNvPr id="7" name="Bild 6" descr="2017_iihfwm_landscape_RGB_tona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82747" y="273483"/>
            <a:ext cx="925978" cy="467998"/>
          </a:xfrm>
          <a:prstGeom prst="rect">
            <a:avLst/>
          </a:prstGeom>
        </p:spPr>
      </p:pic>
      <p:pic>
        <p:nvPicPr>
          <p:cNvPr id="8" name="Bild 7" descr="tgf2017.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05837" y="4380434"/>
            <a:ext cx="1437131" cy="386835"/>
          </a:xfrm>
          <a:prstGeom prst="rect">
            <a:avLst/>
          </a:prstGeom>
        </p:spPr>
      </p:pic>
      <p:pic>
        <p:nvPicPr>
          <p:cNvPr id="9" name="Bild 8" descr="ppt_url_2017.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7875" y="4520511"/>
            <a:ext cx="2685336" cy="170551"/>
          </a:xfrm>
          <a:prstGeom prst="rect">
            <a:avLst/>
          </a:prstGeom>
        </p:spPr>
      </p:pic>
      <p:sp>
        <p:nvSpPr>
          <p:cNvPr id="10" name="Textplatzhalter 9"/>
          <p:cNvSpPr>
            <a:spLocks noGrp="1"/>
          </p:cNvSpPr>
          <p:nvPr>
            <p:ph type="body" sz="quarter" idx="13" hasCustomPrompt="1"/>
          </p:nvPr>
        </p:nvSpPr>
        <p:spPr>
          <a:xfrm>
            <a:off x="777875" y="1227667"/>
            <a:ext cx="3108325" cy="643467"/>
          </a:xfrm>
        </p:spPr>
        <p:txBody>
          <a:bodyPr lIns="0" tIns="0" rIns="0" bIns="0" numCol="1" spcCol="252000">
            <a:normAutofit/>
          </a:bodyPr>
          <a:lstStyle>
            <a:lvl1pPr marL="0" marR="0" indent="0" algn="l" defTabSz="385831" rtl="0" eaLnBrk="1" fontAlgn="auto" latinLnBrk="0" hangingPunct="1">
              <a:lnSpc>
                <a:spcPct val="100000"/>
              </a:lnSpc>
              <a:spcBef>
                <a:spcPct val="20000"/>
              </a:spcBef>
              <a:spcAft>
                <a:spcPts val="0"/>
              </a:spcAft>
              <a:buClrTx/>
              <a:buSzTx/>
              <a:buFontTx/>
              <a:buNone/>
              <a:tabLst/>
              <a:defRPr lang="de-DE" sz="1000" b="0" i="0" u="none" strike="noStrike" baseline="0" smtClean="0">
                <a:solidFill>
                  <a:schemeClr val="tx1"/>
                </a:solidFill>
              </a:defRPr>
            </a:lvl1pPr>
            <a:lvl2pPr marL="385832" indent="0">
              <a:buFontTx/>
              <a:buNone/>
              <a:defRPr sz="1400" baseline="0">
                <a:latin typeface="Geogrotesque Medium"/>
              </a:defRPr>
            </a:lvl2pPr>
            <a:lvl3pPr marL="771662" indent="0">
              <a:buFontTx/>
              <a:buNone/>
              <a:defRPr sz="1400" baseline="0">
                <a:latin typeface="Geogrotesque Medium"/>
              </a:defRPr>
            </a:lvl3pPr>
            <a:lvl4pPr marL="1157493" indent="0">
              <a:buFontTx/>
              <a:buNone/>
              <a:defRPr sz="1400" baseline="0">
                <a:latin typeface="Geogrotesque Medium"/>
              </a:defRPr>
            </a:lvl4pPr>
            <a:lvl5pPr marL="1543324" indent="0">
              <a:buFontTx/>
              <a:buNone/>
              <a:defRPr sz="1400" baseline="0">
                <a:latin typeface="Geogrotesque Medium"/>
              </a:defRPr>
            </a:lvl5pPr>
          </a:lstStyle>
          <a:p>
            <a:pPr rtl="0"/>
            <a:r>
              <a:rPr lang="de-CH" dirty="0" err="1"/>
              <a:t>It</a:t>
            </a:r>
            <a:r>
              <a:rPr lang="de-CH" dirty="0"/>
              <a:t>, tempore </a:t>
            </a:r>
            <a:r>
              <a:rPr lang="de-CH" dirty="0" err="1"/>
              <a:t>molorup</a:t>
            </a:r>
            <a:r>
              <a:rPr lang="de-CH" dirty="0"/>
              <a:t> </a:t>
            </a:r>
            <a:r>
              <a:rPr lang="de-CH" dirty="0" err="1"/>
              <a:t>tassitatur</a:t>
            </a:r>
            <a:r>
              <a:rPr lang="de-CH" dirty="0"/>
              <a:t>? </a:t>
            </a:r>
            <a:r>
              <a:rPr lang="de-CH" dirty="0" err="1"/>
              <a:t>Qui</a:t>
            </a:r>
            <a:r>
              <a:rPr lang="de-CH" dirty="0"/>
              <a:t> cum </a:t>
            </a:r>
            <a:r>
              <a:rPr lang="de-CH" dirty="0" err="1"/>
              <a:t>qui</a:t>
            </a:r>
            <a:r>
              <a:rPr lang="de-CH" dirty="0"/>
              <a:t> </a:t>
            </a:r>
            <a:r>
              <a:rPr lang="de-CH" dirty="0" err="1"/>
              <a:t>te</a:t>
            </a:r>
            <a:r>
              <a:rPr lang="de-CH" dirty="0"/>
              <a:t> </a:t>
            </a:r>
            <a:r>
              <a:rPr lang="de-CH" dirty="0" err="1"/>
              <a:t>autem</a:t>
            </a:r>
            <a:r>
              <a:rPr lang="de-CH" dirty="0"/>
              <a:t> </a:t>
            </a:r>
            <a:r>
              <a:rPr lang="de-CH" dirty="0" err="1"/>
              <a:t>illiqua</a:t>
            </a:r>
            <a:r>
              <a:rPr lang="de-CH" dirty="0"/>
              <a:t> </a:t>
            </a:r>
            <a:r>
              <a:rPr lang="de-CH" dirty="0" err="1"/>
              <a:t>tiant</a:t>
            </a:r>
            <a:r>
              <a:rPr lang="de-CH" dirty="0"/>
              <a:t>, </a:t>
            </a:r>
            <a:r>
              <a:rPr lang="de-CH" dirty="0" err="1"/>
              <a:t>ipsaped</a:t>
            </a:r>
            <a:r>
              <a:rPr lang="de-CH" dirty="0"/>
              <a:t> </a:t>
            </a:r>
            <a:r>
              <a:rPr lang="de-CH" dirty="0" err="1"/>
              <a:t>ignatur</a:t>
            </a:r>
            <a:r>
              <a:rPr lang="de-CH" dirty="0"/>
              <a:t> </a:t>
            </a:r>
            <a:r>
              <a:rPr lang="de-CH" dirty="0" err="1"/>
              <a:t>alique</a:t>
            </a:r>
            <a:r>
              <a:rPr lang="de-CH" dirty="0"/>
              <a:t> </a:t>
            </a:r>
            <a:r>
              <a:rPr lang="de-CH" dirty="0" err="1"/>
              <a:t>dolum</a:t>
            </a:r>
            <a:r>
              <a:rPr lang="de-CH" dirty="0"/>
              <a:t> </a:t>
            </a:r>
            <a:r>
              <a:rPr lang="de-CH" dirty="0" err="1"/>
              <a:t>quid</a:t>
            </a:r>
            <a:r>
              <a:rPr lang="de-CH" dirty="0"/>
              <a:t> </a:t>
            </a:r>
            <a:r>
              <a:rPr lang="de-CH" dirty="0" err="1"/>
              <a:t>qui</a:t>
            </a:r>
            <a:r>
              <a:rPr lang="de-CH" dirty="0"/>
              <a:t> </a:t>
            </a:r>
            <a:r>
              <a:rPr lang="de-CH" dirty="0" err="1"/>
              <a:t>adit</a:t>
            </a:r>
            <a:r>
              <a:rPr lang="de-CH" dirty="0"/>
              <a:t> mi, </a:t>
            </a:r>
            <a:r>
              <a:rPr lang="de-CH" dirty="0" err="1"/>
              <a:t>iur?Ucia</a:t>
            </a:r>
            <a:r>
              <a:rPr lang="de-CH" dirty="0"/>
              <a:t> </a:t>
            </a:r>
            <a:r>
              <a:rPr lang="de-CH" dirty="0" err="1"/>
              <a:t>doluptatur</a:t>
            </a:r>
            <a:r>
              <a:rPr lang="de-CH" dirty="0"/>
              <a:t> </a:t>
            </a:r>
            <a:r>
              <a:rPr lang="de-CH" dirty="0" err="1"/>
              <a:t>ma</a:t>
            </a:r>
            <a:r>
              <a:rPr lang="de-CH" dirty="0"/>
              <a:t> </a:t>
            </a:r>
            <a:r>
              <a:rPr lang="de-CH" dirty="0" err="1"/>
              <a:t>sequist</a:t>
            </a:r>
            <a:r>
              <a:rPr lang="de-CH" dirty="0"/>
              <a:t> </a:t>
            </a:r>
            <a:r>
              <a:rPr lang="de-CH" dirty="0" err="1"/>
              <a:t>iatecus</a:t>
            </a:r>
            <a:r>
              <a:rPr lang="de-CH" dirty="0"/>
              <a:t> </a:t>
            </a:r>
            <a:r>
              <a:rPr lang="de-CH" dirty="0" err="1"/>
              <a:t>daepern</a:t>
            </a:r>
            <a:r>
              <a:rPr lang="de-CH" dirty="0"/>
              <a:t> </a:t>
            </a:r>
            <a:r>
              <a:rPr lang="de-CH" dirty="0" err="1"/>
              <a:t>ametus</a:t>
            </a:r>
            <a:r>
              <a:rPr lang="de-CH" dirty="0"/>
              <a:t> </a:t>
            </a:r>
            <a:r>
              <a:rPr lang="de-CH" dirty="0" err="1"/>
              <a:t>por</a:t>
            </a:r>
            <a:r>
              <a:rPr lang="de-CH" dirty="0"/>
              <a:t> </a:t>
            </a:r>
            <a:r>
              <a:rPr lang="de-CH" dirty="0" err="1"/>
              <a:t>accatur</a:t>
            </a:r>
            <a:r>
              <a:rPr lang="de-CH" dirty="0"/>
              <a:t>.</a:t>
            </a:r>
          </a:p>
          <a:p>
            <a:pPr rtl="0"/>
            <a:endParaRPr lang="de-CH" dirty="0"/>
          </a:p>
          <a:p>
            <a:pPr rtl="0"/>
            <a:endParaRPr lang="de-CH" dirty="0"/>
          </a:p>
        </p:txBody>
      </p:sp>
      <p:sp>
        <p:nvSpPr>
          <p:cNvPr id="11" name="Textplatzhalter 9"/>
          <p:cNvSpPr>
            <a:spLocks noGrp="1"/>
          </p:cNvSpPr>
          <p:nvPr>
            <p:ph type="body" sz="quarter" idx="14" hasCustomPrompt="1"/>
          </p:nvPr>
        </p:nvSpPr>
        <p:spPr>
          <a:xfrm>
            <a:off x="3960341" y="1227668"/>
            <a:ext cx="3108325" cy="643466"/>
          </a:xfrm>
        </p:spPr>
        <p:txBody>
          <a:bodyPr lIns="0" tIns="0" rIns="0" bIns="0" numCol="1" spcCol="252000">
            <a:normAutofit/>
          </a:bodyPr>
          <a:lstStyle>
            <a:lvl1pPr marL="0" marR="0" indent="0" algn="l" defTabSz="385831" rtl="0" eaLnBrk="1" fontAlgn="auto" latinLnBrk="0" hangingPunct="1">
              <a:lnSpc>
                <a:spcPct val="100000"/>
              </a:lnSpc>
              <a:spcBef>
                <a:spcPct val="20000"/>
              </a:spcBef>
              <a:spcAft>
                <a:spcPts val="0"/>
              </a:spcAft>
              <a:buClrTx/>
              <a:buSzTx/>
              <a:buFontTx/>
              <a:buNone/>
              <a:tabLst/>
              <a:defRPr lang="de-DE" sz="1000" b="0" i="0" u="none" strike="noStrike" baseline="0" smtClean="0">
                <a:solidFill>
                  <a:schemeClr val="tx1"/>
                </a:solidFill>
              </a:defRPr>
            </a:lvl1pPr>
            <a:lvl2pPr marL="385832" indent="0">
              <a:buFontTx/>
              <a:buNone/>
              <a:defRPr sz="1400" baseline="0">
                <a:latin typeface="Geogrotesque Medium"/>
              </a:defRPr>
            </a:lvl2pPr>
            <a:lvl3pPr marL="771662" indent="0">
              <a:buFontTx/>
              <a:buNone/>
              <a:defRPr sz="1400" baseline="0">
                <a:latin typeface="Geogrotesque Medium"/>
              </a:defRPr>
            </a:lvl3pPr>
            <a:lvl4pPr marL="1157493" indent="0">
              <a:buFontTx/>
              <a:buNone/>
              <a:defRPr sz="1400" baseline="0">
                <a:latin typeface="Geogrotesque Medium"/>
              </a:defRPr>
            </a:lvl4pPr>
            <a:lvl5pPr marL="1543324" indent="0">
              <a:buFontTx/>
              <a:buNone/>
              <a:defRPr sz="1400" baseline="0">
                <a:latin typeface="Geogrotesque Medium"/>
              </a:defRPr>
            </a:lvl5pPr>
          </a:lstStyle>
          <a:p>
            <a:pPr rtl="0"/>
            <a:r>
              <a:rPr lang="de-CH" dirty="0" err="1"/>
              <a:t>It</a:t>
            </a:r>
            <a:r>
              <a:rPr lang="de-CH" dirty="0"/>
              <a:t>, tempore </a:t>
            </a:r>
            <a:r>
              <a:rPr lang="de-CH" dirty="0" err="1"/>
              <a:t>molorup</a:t>
            </a:r>
            <a:r>
              <a:rPr lang="de-CH" dirty="0"/>
              <a:t> </a:t>
            </a:r>
            <a:r>
              <a:rPr lang="de-CH" dirty="0" err="1"/>
              <a:t>tassitatur</a:t>
            </a:r>
            <a:r>
              <a:rPr lang="de-CH" dirty="0"/>
              <a:t>? </a:t>
            </a:r>
            <a:r>
              <a:rPr lang="de-CH" dirty="0" err="1"/>
              <a:t>Qui</a:t>
            </a:r>
            <a:r>
              <a:rPr lang="de-CH" dirty="0"/>
              <a:t> cum </a:t>
            </a:r>
            <a:r>
              <a:rPr lang="de-CH" dirty="0" err="1"/>
              <a:t>qui</a:t>
            </a:r>
            <a:r>
              <a:rPr lang="de-CH" dirty="0"/>
              <a:t> </a:t>
            </a:r>
            <a:r>
              <a:rPr lang="de-CH" dirty="0" err="1"/>
              <a:t>te</a:t>
            </a:r>
            <a:r>
              <a:rPr lang="de-CH" dirty="0"/>
              <a:t> </a:t>
            </a:r>
            <a:r>
              <a:rPr lang="de-CH" dirty="0" err="1"/>
              <a:t>autem</a:t>
            </a:r>
            <a:r>
              <a:rPr lang="de-CH" dirty="0"/>
              <a:t> </a:t>
            </a:r>
            <a:r>
              <a:rPr lang="de-CH" dirty="0" err="1"/>
              <a:t>illiqua</a:t>
            </a:r>
            <a:r>
              <a:rPr lang="de-CH" dirty="0"/>
              <a:t> </a:t>
            </a:r>
            <a:r>
              <a:rPr lang="de-CH" dirty="0" err="1"/>
              <a:t>tiant</a:t>
            </a:r>
            <a:r>
              <a:rPr lang="de-CH" dirty="0"/>
              <a:t>, </a:t>
            </a:r>
            <a:r>
              <a:rPr lang="de-CH" dirty="0" err="1"/>
              <a:t>ipsaped</a:t>
            </a:r>
            <a:r>
              <a:rPr lang="de-CH" dirty="0"/>
              <a:t> </a:t>
            </a:r>
            <a:r>
              <a:rPr lang="de-CH" dirty="0" err="1"/>
              <a:t>ignatur</a:t>
            </a:r>
            <a:r>
              <a:rPr lang="de-CH" dirty="0"/>
              <a:t> </a:t>
            </a:r>
            <a:r>
              <a:rPr lang="de-CH" dirty="0" err="1"/>
              <a:t>alique</a:t>
            </a:r>
            <a:r>
              <a:rPr lang="de-CH" dirty="0"/>
              <a:t> </a:t>
            </a:r>
            <a:r>
              <a:rPr lang="de-CH" dirty="0" err="1"/>
              <a:t>dolum</a:t>
            </a:r>
            <a:r>
              <a:rPr lang="de-CH" dirty="0"/>
              <a:t> </a:t>
            </a:r>
            <a:r>
              <a:rPr lang="de-CH" dirty="0" err="1"/>
              <a:t>quid</a:t>
            </a:r>
            <a:r>
              <a:rPr lang="de-CH" dirty="0"/>
              <a:t> </a:t>
            </a:r>
            <a:r>
              <a:rPr lang="de-CH" dirty="0" err="1"/>
              <a:t>qui</a:t>
            </a:r>
            <a:r>
              <a:rPr lang="de-CH" dirty="0"/>
              <a:t> </a:t>
            </a:r>
            <a:r>
              <a:rPr lang="de-CH" dirty="0" err="1"/>
              <a:t>adit</a:t>
            </a:r>
            <a:r>
              <a:rPr lang="de-CH" dirty="0"/>
              <a:t> mi, </a:t>
            </a:r>
            <a:r>
              <a:rPr lang="de-CH" dirty="0" err="1"/>
              <a:t>iur?Ucia</a:t>
            </a:r>
            <a:r>
              <a:rPr lang="de-CH" dirty="0"/>
              <a:t> </a:t>
            </a:r>
            <a:r>
              <a:rPr lang="de-CH" dirty="0" err="1"/>
              <a:t>doluptatur</a:t>
            </a:r>
            <a:r>
              <a:rPr lang="de-CH" dirty="0"/>
              <a:t> </a:t>
            </a:r>
            <a:r>
              <a:rPr lang="de-CH" dirty="0" err="1"/>
              <a:t>ma</a:t>
            </a:r>
            <a:r>
              <a:rPr lang="de-CH" dirty="0"/>
              <a:t> </a:t>
            </a:r>
            <a:r>
              <a:rPr lang="de-CH" dirty="0" err="1"/>
              <a:t>sequist</a:t>
            </a:r>
            <a:r>
              <a:rPr lang="de-CH" dirty="0"/>
              <a:t> </a:t>
            </a:r>
            <a:r>
              <a:rPr lang="de-CH" dirty="0" err="1"/>
              <a:t>iatecus</a:t>
            </a:r>
            <a:r>
              <a:rPr lang="de-CH" dirty="0"/>
              <a:t> </a:t>
            </a:r>
            <a:r>
              <a:rPr lang="de-CH" dirty="0" err="1"/>
              <a:t>daepern</a:t>
            </a:r>
            <a:r>
              <a:rPr lang="de-CH" dirty="0"/>
              <a:t> </a:t>
            </a:r>
            <a:r>
              <a:rPr lang="de-CH" dirty="0" err="1"/>
              <a:t>ametus</a:t>
            </a:r>
            <a:r>
              <a:rPr lang="de-CH" dirty="0"/>
              <a:t> </a:t>
            </a:r>
            <a:r>
              <a:rPr lang="de-CH" dirty="0" err="1"/>
              <a:t>por</a:t>
            </a:r>
            <a:r>
              <a:rPr lang="de-CH" dirty="0"/>
              <a:t> </a:t>
            </a:r>
            <a:r>
              <a:rPr lang="de-CH" dirty="0" err="1"/>
              <a:t>accatur</a:t>
            </a:r>
            <a:r>
              <a:rPr lang="de-CH" dirty="0"/>
              <a:t>.</a:t>
            </a:r>
          </a:p>
          <a:p>
            <a:pPr rtl="0"/>
            <a:endParaRPr lang="de-CH" dirty="0"/>
          </a:p>
          <a:p>
            <a:pPr rtl="0"/>
            <a:endParaRPr lang="de-CH" dirty="0"/>
          </a:p>
        </p:txBody>
      </p:sp>
      <p:sp>
        <p:nvSpPr>
          <p:cNvPr id="12" name="Bildplatzhalter 17"/>
          <p:cNvSpPr>
            <a:spLocks noGrp="1"/>
          </p:cNvSpPr>
          <p:nvPr>
            <p:ph type="pic" sz="quarter" idx="15" hasCustomPrompt="1"/>
          </p:nvPr>
        </p:nvSpPr>
        <p:spPr>
          <a:xfrm>
            <a:off x="0" y="1976967"/>
            <a:ext cx="8640763" cy="2253721"/>
          </a:xfrm>
          <a:solidFill>
            <a:schemeClr val="tx2">
              <a:lumMod val="20000"/>
              <a:lumOff val="80000"/>
            </a:schemeClr>
          </a:solidFill>
          <a:ln>
            <a:noFill/>
          </a:ln>
        </p:spPr>
        <p:txBody>
          <a:bodyPr/>
          <a:lstStyle>
            <a:lvl1pPr marL="0" indent="673200">
              <a:buFontTx/>
              <a:buNone/>
              <a:defRPr>
                <a:solidFill>
                  <a:schemeClr val="bg1"/>
                </a:solidFill>
              </a:defRPr>
            </a:lvl1pPr>
          </a:lstStyle>
          <a:p>
            <a:r>
              <a:rPr lang="de-DE" dirty="0"/>
              <a:t>INSERT PICTURE </a:t>
            </a:r>
            <a:r>
              <a:rPr lang="de-DE" dirty="0" err="1"/>
              <a:t>click</a:t>
            </a:r>
            <a:r>
              <a:rPr lang="de-DE" dirty="0"/>
              <a:t> </a:t>
            </a:r>
            <a:r>
              <a:rPr lang="de-DE" dirty="0" err="1"/>
              <a:t>symbol</a:t>
            </a:r>
            <a:endParaRPr lang="de-DE" dirty="0"/>
          </a:p>
        </p:txBody>
      </p:sp>
    </p:spTree>
    <p:extLst>
      <p:ext uri="{BB962C8B-B14F-4D97-AF65-F5344CB8AC3E}">
        <p14:creationId xmlns:p14="http://schemas.microsoft.com/office/powerpoint/2010/main" val="2829332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Abschnittsüberschrift">
    <p:bg>
      <p:bgPr>
        <a:gradFill flip="none" rotWithShape="1">
          <a:gsLst>
            <a:gs pos="80000">
              <a:schemeClr val="bg1"/>
            </a:gs>
            <a:gs pos="100000">
              <a:schemeClr val="bg1">
                <a:lumMod val="75000"/>
              </a:schemeClr>
            </a:gs>
          </a:gsLst>
          <a:lin ang="5400000" scaled="0"/>
          <a:tileRect/>
        </a:gra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77875" y="273483"/>
            <a:ext cx="6300636" cy="508807"/>
          </a:xfrm>
        </p:spPr>
        <p:txBody>
          <a:bodyPr lIns="0" rIns="0" anchor="t">
            <a:spAutoFit/>
          </a:bodyPr>
          <a:lstStyle>
            <a:lvl1pPr algn="l">
              <a:defRPr sz="2800" b="0" i="0" cap="all" normalizeH="0" baseline="0">
                <a:latin typeface="Geogrotesque SemiBold"/>
              </a:defRPr>
            </a:lvl1pPr>
          </a:lstStyle>
          <a:p>
            <a:r>
              <a:rPr lang="de-CH" dirty="0"/>
              <a:t>Maintitle </a:t>
            </a:r>
            <a:r>
              <a:rPr lang="de-CH" dirty="0" err="1"/>
              <a:t>presentation</a:t>
            </a:r>
            <a:endParaRPr lang="de-DE" dirty="0"/>
          </a:p>
        </p:txBody>
      </p:sp>
      <p:sp>
        <p:nvSpPr>
          <p:cNvPr id="3" name="Textplatzhalter 2"/>
          <p:cNvSpPr>
            <a:spLocks noGrp="1"/>
          </p:cNvSpPr>
          <p:nvPr>
            <p:ph type="body" idx="1" hasCustomPrompt="1"/>
          </p:nvPr>
        </p:nvSpPr>
        <p:spPr>
          <a:xfrm>
            <a:off x="777875" y="741480"/>
            <a:ext cx="6300636" cy="342949"/>
          </a:xfrm>
        </p:spPr>
        <p:txBody>
          <a:bodyPr wrap="square" lIns="0" rIns="0" anchor="t" anchorCtr="0">
            <a:spAutoFit/>
          </a:bodyPr>
          <a:lstStyle>
            <a:lvl1pPr marL="0" indent="0">
              <a:lnSpc>
                <a:spcPts val="2000"/>
              </a:lnSpc>
              <a:spcBef>
                <a:spcPts val="0"/>
              </a:spcBef>
              <a:buNone/>
              <a:defRPr sz="2000" cap="all" baseline="0">
                <a:solidFill>
                  <a:schemeClr val="tx1">
                    <a:tint val="75000"/>
                  </a:schemeClr>
                </a:solidFill>
                <a:latin typeface="Geogrotesque Medium"/>
              </a:defRPr>
            </a:lvl1pPr>
            <a:lvl2pPr marL="385831" indent="0">
              <a:buNone/>
              <a:defRPr sz="1500">
                <a:solidFill>
                  <a:schemeClr val="tx1">
                    <a:tint val="75000"/>
                  </a:schemeClr>
                </a:solidFill>
              </a:defRPr>
            </a:lvl2pPr>
            <a:lvl3pPr marL="771662" indent="0">
              <a:buNone/>
              <a:defRPr sz="1400">
                <a:solidFill>
                  <a:schemeClr val="tx1">
                    <a:tint val="75000"/>
                  </a:schemeClr>
                </a:solidFill>
              </a:defRPr>
            </a:lvl3pPr>
            <a:lvl4pPr marL="1157493" indent="0">
              <a:buNone/>
              <a:defRPr sz="1200">
                <a:solidFill>
                  <a:schemeClr val="tx1">
                    <a:tint val="75000"/>
                  </a:schemeClr>
                </a:solidFill>
              </a:defRPr>
            </a:lvl4pPr>
            <a:lvl5pPr marL="1543324" indent="0">
              <a:buNone/>
              <a:defRPr sz="1200">
                <a:solidFill>
                  <a:schemeClr val="tx1">
                    <a:tint val="75000"/>
                  </a:schemeClr>
                </a:solidFill>
              </a:defRPr>
            </a:lvl5pPr>
            <a:lvl6pPr marL="1929155" indent="0">
              <a:buNone/>
              <a:defRPr sz="1200">
                <a:solidFill>
                  <a:schemeClr val="tx1">
                    <a:tint val="75000"/>
                  </a:schemeClr>
                </a:solidFill>
              </a:defRPr>
            </a:lvl6pPr>
            <a:lvl7pPr marL="2314986" indent="0">
              <a:buNone/>
              <a:defRPr sz="1200">
                <a:solidFill>
                  <a:schemeClr val="tx1">
                    <a:tint val="75000"/>
                  </a:schemeClr>
                </a:solidFill>
              </a:defRPr>
            </a:lvl7pPr>
            <a:lvl8pPr marL="2700818" indent="0">
              <a:buNone/>
              <a:defRPr sz="1200">
                <a:solidFill>
                  <a:schemeClr val="tx1">
                    <a:tint val="75000"/>
                  </a:schemeClr>
                </a:solidFill>
              </a:defRPr>
            </a:lvl8pPr>
            <a:lvl9pPr marL="3086649" indent="0">
              <a:buNone/>
              <a:defRPr sz="1200">
                <a:solidFill>
                  <a:schemeClr val="tx1">
                    <a:tint val="75000"/>
                  </a:schemeClr>
                </a:solidFill>
              </a:defRPr>
            </a:lvl9pPr>
          </a:lstStyle>
          <a:p>
            <a:pPr lvl="0"/>
            <a:r>
              <a:rPr lang="de-CH" dirty="0" err="1"/>
              <a:t>Subtitle</a:t>
            </a:r>
            <a:r>
              <a:rPr lang="de-CH" dirty="0"/>
              <a:t> </a:t>
            </a:r>
            <a:r>
              <a:rPr lang="de-CH" dirty="0" err="1"/>
              <a:t>presentation</a:t>
            </a:r>
            <a:endParaRPr lang="de-CH" dirty="0"/>
          </a:p>
        </p:txBody>
      </p:sp>
      <p:sp>
        <p:nvSpPr>
          <p:cNvPr id="4" name="Datumsplatzhalter 3"/>
          <p:cNvSpPr>
            <a:spLocks noGrp="1"/>
          </p:cNvSpPr>
          <p:nvPr>
            <p:ph type="dt" sz="half" idx="10"/>
          </p:nvPr>
        </p:nvSpPr>
        <p:spPr>
          <a:xfrm>
            <a:off x="123637" y="131809"/>
            <a:ext cx="551433" cy="138499"/>
          </a:xfrm>
        </p:spPr>
        <p:txBody>
          <a:bodyPr wrap="none" lIns="0" tIns="0" rIns="0" bIns="0">
            <a:spAutoFit/>
          </a:bodyPr>
          <a:lstStyle>
            <a:lvl1pPr>
              <a:defRPr sz="900" kern="0" cap="all" baseline="0">
                <a:solidFill>
                  <a:schemeClr val="bg1">
                    <a:lumMod val="65000"/>
                  </a:schemeClr>
                </a:solidFill>
                <a:latin typeface="Geogrotesque Medium"/>
              </a:defRPr>
            </a:lvl1pPr>
          </a:lstStyle>
          <a:p>
            <a:fld id="{4A91433F-86ED-CF4D-AB57-848310C3D494}" type="datetime5">
              <a:rPr lang="de-CH" smtClean="0"/>
              <a:t>17-04-30</a:t>
            </a:fld>
            <a:endParaRPr lang="de-DE" dirty="0"/>
          </a:p>
        </p:txBody>
      </p:sp>
      <p:sp>
        <p:nvSpPr>
          <p:cNvPr id="6" name="Foliennummernplatzhalter 5"/>
          <p:cNvSpPr>
            <a:spLocks noGrp="1"/>
          </p:cNvSpPr>
          <p:nvPr>
            <p:ph type="sldNum" sz="quarter" idx="12"/>
          </p:nvPr>
        </p:nvSpPr>
        <p:spPr>
          <a:xfrm>
            <a:off x="123637" y="270308"/>
            <a:ext cx="552638" cy="138499"/>
          </a:xfrm>
        </p:spPr>
        <p:txBody>
          <a:bodyPr wrap="square" lIns="0" tIns="0" rIns="0" bIns="0">
            <a:spAutoFit/>
          </a:bodyPr>
          <a:lstStyle>
            <a:lvl1pPr algn="l">
              <a:lnSpc>
                <a:spcPct val="100000"/>
              </a:lnSpc>
              <a:defRPr sz="900" kern="0" cap="all" normalizeH="0" baseline="0">
                <a:solidFill>
                  <a:schemeClr val="bg1">
                    <a:lumMod val="65000"/>
                  </a:schemeClr>
                </a:solidFill>
                <a:latin typeface="Geogrotesque Medium"/>
              </a:defRPr>
            </a:lvl1pPr>
          </a:lstStyle>
          <a:p>
            <a:r>
              <a:rPr lang="de-DE" dirty="0"/>
              <a:t>PAGE </a:t>
            </a:r>
            <a:fld id="{272103D1-1020-6648-B490-F16B3058E570}" type="slidenum">
              <a:rPr lang="de-DE" smtClean="0"/>
              <a:pPr/>
              <a:t>‹N°›</a:t>
            </a:fld>
            <a:endParaRPr lang="de-DE" dirty="0"/>
          </a:p>
        </p:txBody>
      </p:sp>
      <p:pic>
        <p:nvPicPr>
          <p:cNvPr id="7" name="Bild 6" descr="2017_iihfwm_landscape_RGB_tona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82747" y="273483"/>
            <a:ext cx="925978" cy="467998"/>
          </a:xfrm>
          <a:prstGeom prst="rect">
            <a:avLst/>
          </a:prstGeom>
        </p:spPr>
      </p:pic>
      <p:pic>
        <p:nvPicPr>
          <p:cNvPr id="8" name="Bild 7" descr="tgf2017.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05837" y="4380434"/>
            <a:ext cx="1437131" cy="386835"/>
          </a:xfrm>
          <a:prstGeom prst="rect">
            <a:avLst/>
          </a:prstGeom>
        </p:spPr>
      </p:pic>
      <p:pic>
        <p:nvPicPr>
          <p:cNvPr id="9" name="Bild 8" descr="ppt_url_2017.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7875" y="4520511"/>
            <a:ext cx="2685336" cy="170551"/>
          </a:xfrm>
          <a:prstGeom prst="rect">
            <a:avLst/>
          </a:prstGeom>
        </p:spPr>
      </p:pic>
      <p:sp>
        <p:nvSpPr>
          <p:cNvPr id="11" name="Textplatzhalter 2"/>
          <p:cNvSpPr>
            <a:spLocks noGrp="1"/>
          </p:cNvSpPr>
          <p:nvPr>
            <p:ph type="body" idx="13" hasCustomPrompt="1"/>
          </p:nvPr>
        </p:nvSpPr>
        <p:spPr>
          <a:xfrm>
            <a:off x="777875" y="1279922"/>
            <a:ext cx="6300636" cy="327561"/>
          </a:xfrm>
        </p:spPr>
        <p:txBody>
          <a:bodyPr wrap="square" lIns="0" rIns="0" anchor="t" anchorCtr="0">
            <a:spAutoFit/>
          </a:bodyPr>
          <a:lstStyle>
            <a:lvl1pPr marL="285750" indent="-285750">
              <a:lnSpc>
                <a:spcPts val="2000"/>
              </a:lnSpc>
              <a:spcBef>
                <a:spcPts val="0"/>
              </a:spcBef>
              <a:buFont typeface="Arial"/>
              <a:buChar char="•"/>
              <a:defRPr sz="1400" cap="none" baseline="0">
                <a:solidFill>
                  <a:schemeClr val="tx1"/>
                </a:solidFill>
                <a:latin typeface="Geogrotesque Medium"/>
              </a:defRPr>
            </a:lvl1pPr>
            <a:lvl2pPr marL="385831" indent="0">
              <a:buNone/>
              <a:defRPr sz="1500">
                <a:solidFill>
                  <a:schemeClr val="tx1">
                    <a:tint val="75000"/>
                  </a:schemeClr>
                </a:solidFill>
              </a:defRPr>
            </a:lvl2pPr>
            <a:lvl3pPr marL="771662" indent="0">
              <a:buNone/>
              <a:defRPr sz="1400">
                <a:solidFill>
                  <a:schemeClr val="tx1">
                    <a:tint val="75000"/>
                  </a:schemeClr>
                </a:solidFill>
              </a:defRPr>
            </a:lvl3pPr>
            <a:lvl4pPr marL="1157493" indent="0">
              <a:buNone/>
              <a:defRPr sz="1200">
                <a:solidFill>
                  <a:schemeClr val="tx1">
                    <a:tint val="75000"/>
                  </a:schemeClr>
                </a:solidFill>
              </a:defRPr>
            </a:lvl4pPr>
            <a:lvl5pPr marL="1543324" indent="0">
              <a:buNone/>
              <a:defRPr sz="1200">
                <a:solidFill>
                  <a:schemeClr val="tx1">
                    <a:tint val="75000"/>
                  </a:schemeClr>
                </a:solidFill>
              </a:defRPr>
            </a:lvl5pPr>
            <a:lvl6pPr marL="1929155" indent="0">
              <a:buNone/>
              <a:defRPr sz="1200">
                <a:solidFill>
                  <a:schemeClr val="tx1">
                    <a:tint val="75000"/>
                  </a:schemeClr>
                </a:solidFill>
              </a:defRPr>
            </a:lvl6pPr>
            <a:lvl7pPr marL="2314986" indent="0">
              <a:buNone/>
              <a:defRPr sz="1200">
                <a:solidFill>
                  <a:schemeClr val="tx1">
                    <a:tint val="75000"/>
                  </a:schemeClr>
                </a:solidFill>
              </a:defRPr>
            </a:lvl7pPr>
            <a:lvl8pPr marL="2700818" indent="0">
              <a:buNone/>
              <a:defRPr sz="1200">
                <a:solidFill>
                  <a:schemeClr val="tx1">
                    <a:tint val="75000"/>
                  </a:schemeClr>
                </a:solidFill>
              </a:defRPr>
            </a:lvl8pPr>
            <a:lvl9pPr marL="3086649" indent="0">
              <a:buNone/>
              <a:defRPr sz="1200">
                <a:solidFill>
                  <a:schemeClr val="tx1">
                    <a:tint val="75000"/>
                  </a:schemeClr>
                </a:solidFill>
              </a:defRPr>
            </a:lvl9pPr>
          </a:lstStyle>
          <a:p>
            <a:pPr lvl="0"/>
            <a:r>
              <a:rPr lang="de-CH" dirty="0" err="1"/>
              <a:t>Subtitle</a:t>
            </a:r>
            <a:r>
              <a:rPr lang="de-CH" dirty="0"/>
              <a:t> </a:t>
            </a:r>
            <a:r>
              <a:rPr lang="de-CH" dirty="0" err="1"/>
              <a:t>presentation</a:t>
            </a:r>
            <a:endParaRPr lang="de-CH" dirty="0"/>
          </a:p>
        </p:txBody>
      </p:sp>
    </p:spTree>
    <p:extLst>
      <p:ext uri="{BB962C8B-B14F-4D97-AF65-F5344CB8AC3E}">
        <p14:creationId xmlns:p14="http://schemas.microsoft.com/office/powerpoint/2010/main" val="2451114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Abschnittsüberschrift">
    <p:bg>
      <p:bgPr>
        <a:gradFill flip="none" rotWithShape="1">
          <a:gsLst>
            <a:gs pos="70000">
              <a:schemeClr val="bg1"/>
            </a:gs>
            <a:gs pos="100000">
              <a:schemeClr val="bg1">
                <a:lumMod val="75000"/>
              </a:schemeClr>
            </a:gs>
          </a:gsLst>
          <a:lin ang="5400000" scaled="0"/>
          <a:tileRect/>
        </a:gra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77875" y="273483"/>
            <a:ext cx="6300636" cy="508807"/>
          </a:xfrm>
        </p:spPr>
        <p:txBody>
          <a:bodyPr lIns="0" rIns="0" anchor="t">
            <a:spAutoFit/>
          </a:bodyPr>
          <a:lstStyle>
            <a:lvl1pPr algn="l">
              <a:defRPr sz="2800" b="0" i="0" cap="all" normalizeH="0" baseline="0">
                <a:latin typeface="Geogrotesque SemiBold"/>
              </a:defRPr>
            </a:lvl1pPr>
          </a:lstStyle>
          <a:p>
            <a:r>
              <a:rPr lang="de-CH" dirty="0"/>
              <a:t>Maintitle </a:t>
            </a:r>
            <a:r>
              <a:rPr lang="de-CH" dirty="0" err="1"/>
              <a:t>presentation</a:t>
            </a:r>
            <a:endParaRPr lang="de-DE" dirty="0"/>
          </a:p>
        </p:txBody>
      </p:sp>
      <p:sp>
        <p:nvSpPr>
          <p:cNvPr id="3" name="Textplatzhalter 2"/>
          <p:cNvSpPr>
            <a:spLocks noGrp="1"/>
          </p:cNvSpPr>
          <p:nvPr>
            <p:ph type="body" idx="1" hasCustomPrompt="1"/>
          </p:nvPr>
        </p:nvSpPr>
        <p:spPr>
          <a:xfrm>
            <a:off x="777875" y="741480"/>
            <a:ext cx="6300636" cy="342949"/>
          </a:xfrm>
        </p:spPr>
        <p:txBody>
          <a:bodyPr wrap="square" lIns="0" rIns="0" anchor="t" anchorCtr="0">
            <a:spAutoFit/>
          </a:bodyPr>
          <a:lstStyle>
            <a:lvl1pPr marL="0" indent="0">
              <a:lnSpc>
                <a:spcPts val="2000"/>
              </a:lnSpc>
              <a:spcBef>
                <a:spcPts val="0"/>
              </a:spcBef>
              <a:buNone/>
              <a:defRPr sz="2000" cap="all" baseline="0">
                <a:solidFill>
                  <a:schemeClr val="tx1">
                    <a:tint val="75000"/>
                  </a:schemeClr>
                </a:solidFill>
                <a:latin typeface="Geogrotesque Medium"/>
              </a:defRPr>
            </a:lvl1pPr>
            <a:lvl2pPr marL="385831" indent="0">
              <a:buNone/>
              <a:defRPr sz="1500">
                <a:solidFill>
                  <a:schemeClr val="tx1">
                    <a:tint val="75000"/>
                  </a:schemeClr>
                </a:solidFill>
              </a:defRPr>
            </a:lvl2pPr>
            <a:lvl3pPr marL="771662" indent="0">
              <a:buNone/>
              <a:defRPr sz="1400">
                <a:solidFill>
                  <a:schemeClr val="tx1">
                    <a:tint val="75000"/>
                  </a:schemeClr>
                </a:solidFill>
              </a:defRPr>
            </a:lvl3pPr>
            <a:lvl4pPr marL="1157493" indent="0">
              <a:buNone/>
              <a:defRPr sz="1200">
                <a:solidFill>
                  <a:schemeClr val="tx1">
                    <a:tint val="75000"/>
                  </a:schemeClr>
                </a:solidFill>
              </a:defRPr>
            </a:lvl4pPr>
            <a:lvl5pPr marL="1543324" indent="0">
              <a:buNone/>
              <a:defRPr sz="1200">
                <a:solidFill>
                  <a:schemeClr val="tx1">
                    <a:tint val="75000"/>
                  </a:schemeClr>
                </a:solidFill>
              </a:defRPr>
            </a:lvl5pPr>
            <a:lvl6pPr marL="1929155" indent="0">
              <a:buNone/>
              <a:defRPr sz="1200">
                <a:solidFill>
                  <a:schemeClr val="tx1">
                    <a:tint val="75000"/>
                  </a:schemeClr>
                </a:solidFill>
              </a:defRPr>
            </a:lvl6pPr>
            <a:lvl7pPr marL="2314986" indent="0">
              <a:buNone/>
              <a:defRPr sz="1200">
                <a:solidFill>
                  <a:schemeClr val="tx1">
                    <a:tint val="75000"/>
                  </a:schemeClr>
                </a:solidFill>
              </a:defRPr>
            </a:lvl7pPr>
            <a:lvl8pPr marL="2700818" indent="0">
              <a:buNone/>
              <a:defRPr sz="1200">
                <a:solidFill>
                  <a:schemeClr val="tx1">
                    <a:tint val="75000"/>
                  </a:schemeClr>
                </a:solidFill>
              </a:defRPr>
            </a:lvl8pPr>
            <a:lvl9pPr marL="3086649" indent="0">
              <a:buNone/>
              <a:defRPr sz="1200">
                <a:solidFill>
                  <a:schemeClr val="tx1">
                    <a:tint val="75000"/>
                  </a:schemeClr>
                </a:solidFill>
              </a:defRPr>
            </a:lvl9pPr>
          </a:lstStyle>
          <a:p>
            <a:pPr lvl="0"/>
            <a:r>
              <a:rPr lang="de-CH" dirty="0" err="1"/>
              <a:t>Subtitle</a:t>
            </a:r>
            <a:r>
              <a:rPr lang="de-CH" dirty="0"/>
              <a:t> </a:t>
            </a:r>
            <a:r>
              <a:rPr lang="de-CH" dirty="0" err="1"/>
              <a:t>presentation</a:t>
            </a:r>
            <a:endParaRPr lang="de-CH" dirty="0"/>
          </a:p>
        </p:txBody>
      </p:sp>
      <p:sp>
        <p:nvSpPr>
          <p:cNvPr id="4" name="Datumsplatzhalter 3"/>
          <p:cNvSpPr>
            <a:spLocks noGrp="1"/>
          </p:cNvSpPr>
          <p:nvPr>
            <p:ph type="dt" sz="half" idx="10"/>
          </p:nvPr>
        </p:nvSpPr>
        <p:spPr>
          <a:xfrm>
            <a:off x="123637" y="131809"/>
            <a:ext cx="551433" cy="138499"/>
          </a:xfrm>
        </p:spPr>
        <p:txBody>
          <a:bodyPr wrap="none" lIns="0" tIns="0" rIns="0" bIns="0">
            <a:spAutoFit/>
          </a:bodyPr>
          <a:lstStyle>
            <a:lvl1pPr>
              <a:defRPr sz="900" kern="0" cap="all" baseline="0">
                <a:solidFill>
                  <a:schemeClr val="bg1">
                    <a:lumMod val="65000"/>
                  </a:schemeClr>
                </a:solidFill>
                <a:latin typeface="Geogrotesque Medium"/>
              </a:defRPr>
            </a:lvl1pPr>
          </a:lstStyle>
          <a:p>
            <a:fld id="{4A91433F-86ED-CF4D-AB57-848310C3D494}" type="datetime5">
              <a:rPr lang="de-CH" smtClean="0"/>
              <a:t>17-04-30</a:t>
            </a:fld>
            <a:endParaRPr lang="de-DE" dirty="0"/>
          </a:p>
        </p:txBody>
      </p:sp>
      <p:sp>
        <p:nvSpPr>
          <p:cNvPr id="6" name="Foliennummernplatzhalter 5"/>
          <p:cNvSpPr>
            <a:spLocks noGrp="1"/>
          </p:cNvSpPr>
          <p:nvPr>
            <p:ph type="sldNum" sz="quarter" idx="12"/>
          </p:nvPr>
        </p:nvSpPr>
        <p:spPr>
          <a:xfrm>
            <a:off x="123637" y="270308"/>
            <a:ext cx="552638" cy="138499"/>
          </a:xfrm>
        </p:spPr>
        <p:txBody>
          <a:bodyPr wrap="square" lIns="0" tIns="0" rIns="0" bIns="0">
            <a:spAutoFit/>
          </a:bodyPr>
          <a:lstStyle>
            <a:lvl1pPr algn="l">
              <a:lnSpc>
                <a:spcPct val="100000"/>
              </a:lnSpc>
              <a:defRPr sz="900" kern="0" cap="all" normalizeH="0" baseline="0">
                <a:solidFill>
                  <a:schemeClr val="bg1">
                    <a:lumMod val="65000"/>
                  </a:schemeClr>
                </a:solidFill>
                <a:latin typeface="Geogrotesque Medium"/>
              </a:defRPr>
            </a:lvl1pPr>
          </a:lstStyle>
          <a:p>
            <a:r>
              <a:rPr lang="de-DE" dirty="0"/>
              <a:t>PAGE </a:t>
            </a:r>
            <a:fld id="{272103D1-1020-6648-B490-F16B3058E570}" type="slidenum">
              <a:rPr lang="de-DE" smtClean="0"/>
              <a:pPr/>
              <a:t>‹N°›</a:t>
            </a:fld>
            <a:endParaRPr lang="de-DE" dirty="0"/>
          </a:p>
        </p:txBody>
      </p:sp>
      <p:pic>
        <p:nvPicPr>
          <p:cNvPr id="7" name="Bild 6" descr="2017_iihfwm_landscape_RGB_tona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82747" y="273483"/>
            <a:ext cx="925978" cy="467998"/>
          </a:xfrm>
          <a:prstGeom prst="rect">
            <a:avLst/>
          </a:prstGeom>
        </p:spPr>
      </p:pic>
      <p:pic>
        <p:nvPicPr>
          <p:cNvPr id="8" name="Bild 7" descr="tgf2017.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05837" y="4380434"/>
            <a:ext cx="1437131" cy="386835"/>
          </a:xfrm>
          <a:prstGeom prst="rect">
            <a:avLst/>
          </a:prstGeom>
        </p:spPr>
      </p:pic>
      <p:pic>
        <p:nvPicPr>
          <p:cNvPr id="9" name="Bild 8" descr="ppt_url_2017.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7875" y="4520511"/>
            <a:ext cx="2685336" cy="170551"/>
          </a:xfrm>
          <a:prstGeom prst="rect">
            <a:avLst/>
          </a:prstGeom>
        </p:spPr>
      </p:pic>
      <p:sp>
        <p:nvSpPr>
          <p:cNvPr id="10" name="Textplatzhalter 9"/>
          <p:cNvSpPr>
            <a:spLocks noGrp="1"/>
          </p:cNvSpPr>
          <p:nvPr>
            <p:ph type="body" sz="quarter" idx="13" hasCustomPrompt="1"/>
          </p:nvPr>
        </p:nvSpPr>
        <p:spPr>
          <a:xfrm>
            <a:off x="777876" y="2861734"/>
            <a:ext cx="1980000" cy="1372129"/>
          </a:xfrm>
        </p:spPr>
        <p:txBody>
          <a:bodyPr lIns="0" tIns="0" rIns="0" bIns="0" numCol="1" spcCol="252000">
            <a:normAutofit/>
          </a:bodyPr>
          <a:lstStyle>
            <a:lvl1pPr marL="0" marR="0" indent="0" algn="l" defTabSz="385831" rtl="0" eaLnBrk="1" fontAlgn="auto" latinLnBrk="0" hangingPunct="1">
              <a:lnSpc>
                <a:spcPct val="100000"/>
              </a:lnSpc>
              <a:spcBef>
                <a:spcPct val="20000"/>
              </a:spcBef>
              <a:spcAft>
                <a:spcPts val="0"/>
              </a:spcAft>
              <a:buClrTx/>
              <a:buSzTx/>
              <a:buFontTx/>
              <a:buNone/>
              <a:tabLst/>
              <a:defRPr lang="de-DE" sz="1000" b="0" i="0" u="none" strike="noStrike" baseline="0" smtClean="0">
                <a:solidFill>
                  <a:schemeClr val="tx1"/>
                </a:solidFill>
              </a:defRPr>
            </a:lvl1pPr>
            <a:lvl2pPr marL="385832" indent="0">
              <a:buFontTx/>
              <a:buNone/>
              <a:defRPr sz="1400" baseline="0">
                <a:latin typeface="Geogrotesque Medium"/>
              </a:defRPr>
            </a:lvl2pPr>
            <a:lvl3pPr marL="771662" indent="0">
              <a:buFontTx/>
              <a:buNone/>
              <a:defRPr sz="1400" baseline="0">
                <a:latin typeface="Geogrotesque Medium"/>
              </a:defRPr>
            </a:lvl3pPr>
            <a:lvl4pPr marL="1157493" indent="0">
              <a:buFontTx/>
              <a:buNone/>
              <a:defRPr sz="1400" baseline="0">
                <a:latin typeface="Geogrotesque Medium"/>
              </a:defRPr>
            </a:lvl4pPr>
            <a:lvl5pPr marL="1543324" indent="0">
              <a:buFontTx/>
              <a:buNone/>
              <a:defRPr sz="1400" baseline="0">
                <a:latin typeface="Geogrotesque Medium"/>
              </a:defRPr>
            </a:lvl5pPr>
          </a:lstStyle>
          <a:p>
            <a:pPr rtl="0"/>
            <a:r>
              <a:rPr lang="de-CH" dirty="0" err="1"/>
              <a:t>It</a:t>
            </a:r>
            <a:r>
              <a:rPr lang="de-CH" dirty="0"/>
              <a:t>, tempore </a:t>
            </a:r>
            <a:r>
              <a:rPr lang="de-CH" dirty="0" err="1"/>
              <a:t>molorup</a:t>
            </a:r>
            <a:r>
              <a:rPr lang="de-CH" dirty="0"/>
              <a:t> </a:t>
            </a:r>
            <a:r>
              <a:rPr lang="de-CH" dirty="0" err="1"/>
              <a:t>tassitatur</a:t>
            </a:r>
            <a:r>
              <a:rPr lang="de-CH" dirty="0"/>
              <a:t>? </a:t>
            </a:r>
            <a:r>
              <a:rPr lang="de-CH" dirty="0" err="1"/>
              <a:t>Qui</a:t>
            </a:r>
            <a:r>
              <a:rPr lang="de-CH" dirty="0"/>
              <a:t> cum </a:t>
            </a:r>
            <a:r>
              <a:rPr lang="de-CH" dirty="0" err="1"/>
              <a:t>qui</a:t>
            </a:r>
            <a:r>
              <a:rPr lang="de-CH" dirty="0"/>
              <a:t> </a:t>
            </a:r>
            <a:r>
              <a:rPr lang="de-CH" dirty="0" err="1"/>
              <a:t>te</a:t>
            </a:r>
            <a:r>
              <a:rPr lang="de-CH" dirty="0"/>
              <a:t> </a:t>
            </a:r>
            <a:r>
              <a:rPr lang="de-CH" dirty="0" err="1"/>
              <a:t>autem</a:t>
            </a:r>
            <a:r>
              <a:rPr lang="de-CH" dirty="0"/>
              <a:t> </a:t>
            </a:r>
            <a:r>
              <a:rPr lang="de-CH" dirty="0" err="1"/>
              <a:t>illiqua</a:t>
            </a:r>
            <a:r>
              <a:rPr lang="de-CH" dirty="0"/>
              <a:t> </a:t>
            </a:r>
            <a:r>
              <a:rPr lang="de-CH" dirty="0" err="1"/>
              <a:t>tiant</a:t>
            </a:r>
            <a:r>
              <a:rPr lang="de-CH" dirty="0"/>
              <a:t>, </a:t>
            </a:r>
            <a:r>
              <a:rPr lang="de-CH" dirty="0" err="1"/>
              <a:t>ipsaped</a:t>
            </a:r>
            <a:r>
              <a:rPr lang="de-CH" dirty="0"/>
              <a:t> </a:t>
            </a:r>
            <a:r>
              <a:rPr lang="de-CH" dirty="0" err="1"/>
              <a:t>ignatur</a:t>
            </a:r>
            <a:r>
              <a:rPr lang="de-CH" dirty="0"/>
              <a:t> </a:t>
            </a:r>
            <a:r>
              <a:rPr lang="de-CH" dirty="0" err="1"/>
              <a:t>alique</a:t>
            </a:r>
            <a:r>
              <a:rPr lang="de-CH" dirty="0"/>
              <a:t> </a:t>
            </a:r>
            <a:r>
              <a:rPr lang="de-CH" dirty="0" err="1"/>
              <a:t>dolum</a:t>
            </a:r>
            <a:r>
              <a:rPr lang="de-CH" dirty="0"/>
              <a:t> </a:t>
            </a:r>
            <a:r>
              <a:rPr lang="de-CH" dirty="0" err="1"/>
              <a:t>quid</a:t>
            </a:r>
            <a:r>
              <a:rPr lang="de-CH" dirty="0"/>
              <a:t> </a:t>
            </a:r>
            <a:r>
              <a:rPr lang="de-CH" dirty="0" err="1"/>
              <a:t>qui</a:t>
            </a:r>
            <a:r>
              <a:rPr lang="de-CH" dirty="0"/>
              <a:t> </a:t>
            </a:r>
            <a:r>
              <a:rPr lang="de-CH" dirty="0" err="1"/>
              <a:t>adit</a:t>
            </a:r>
            <a:r>
              <a:rPr lang="de-CH" dirty="0"/>
              <a:t> mi, </a:t>
            </a:r>
            <a:r>
              <a:rPr lang="de-CH" dirty="0" err="1"/>
              <a:t>iur?Ucia</a:t>
            </a:r>
            <a:r>
              <a:rPr lang="de-CH" dirty="0"/>
              <a:t> </a:t>
            </a:r>
            <a:r>
              <a:rPr lang="de-CH" dirty="0" err="1"/>
              <a:t>doluptatur</a:t>
            </a:r>
            <a:r>
              <a:rPr lang="de-CH" dirty="0"/>
              <a:t> </a:t>
            </a:r>
            <a:r>
              <a:rPr lang="de-CH" dirty="0" err="1"/>
              <a:t>ma</a:t>
            </a:r>
            <a:r>
              <a:rPr lang="de-CH" dirty="0"/>
              <a:t> </a:t>
            </a:r>
            <a:r>
              <a:rPr lang="de-CH" dirty="0" err="1"/>
              <a:t>sequist</a:t>
            </a:r>
            <a:r>
              <a:rPr lang="de-CH" dirty="0"/>
              <a:t> </a:t>
            </a:r>
            <a:r>
              <a:rPr lang="de-CH" dirty="0" err="1"/>
              <a:t>iatecus</a:t>
            </a:r>
            <a:r>
              <a:rPr lang="de-CH" dirty="0"/>
              <a:t> </a:t>
            </a:r>
            <a:r>
              <a:rPr lang="de-CH" dirty="0" err="1"/>
              <a:t>daepern</a:t>
            </a:r>
            <a:r>
              <a:rPr lang="de-CH" dirty="0"/>
              <a:t> </a:t>
            </a:r>
            <a:r>
              <a:rPr lang="de-CH" dirty="0" err="1"/>
              <a:t>ametus</a:t>
            </a:r>
            <a:r>
              <a:rPr lang="de-CH" dirty="0"/>
              <a:t> </a:t>
            </a:r>
            <a:r>
              <a:rPr lang="de-CH" dirty="0" err="1"/>
              <a:t>por</a:t>
            </a:r>
            <a:r>
              <a:rPr lang="de-CH" dirty="0"/>
              <a:t> </a:t>
            </a:r>
            <a:r>
              <a:rPr lang="de-CH" dirty="0" err="1"/>
              <a:t>accatur</a:t>
            </a:r>
            <a:r>
              <a:rPr lang="de-CH" dirty="0"/>
              <a:t>.</a:t>
            </a:r>
          </a:p>
          <a:p>
            <a:pPr rtl="0"/>
            <a:endParaRPr lang="de-CH" dirty="0"/>
          </a:p>
          <a:p>
            <a:pPr rtl="0"/>
            <a:endParaRPr lang="de-CH" dirty="0"/>
          </a:p>
        </p:txBody>
      </p:sp>
      <p:sp>
        <p:nvSpPr>
          <p:cNvPr id="13" name="Bildplatzhalter 17"/>
          <p:cNvSpPr>
            <a:spLocks noGrp="1"/>
          </p:cNvSpPr>
          <p:nvPr>
            <p:ph type="pic" sz="quarter" idx="16" hasCustomPrompt="1"/>
          </p:nvPr>
        </p:nvSpPr>
        <p:spPr>
          <a:xfrm>
            <a:off x="2939780" y="1223432"/>
            <a:ext cx="1980000" cy="1440837"/>
          </a:xfrm>
          <a:solidFill>
            <a:schemeClr val="tx2">
              <a:lumMod val="20000"/>
              <a:lumOff val="80000"/>
            </a:schemeClr>
          </a:solidFill>
          <a:ln>
            <a:noFill/>
          </a:ln>
        </p:spPr>
        <p:txBody>
          <a:bodyPr wrap="square" lIns="0" tIns="0" rIns="0" bIns="0">
            <a:normAutofit/>
          </a:bodyPr>
          <a:lstStyle>
            <a:lvl1pPr marL="0" indent="0">
              <a:buFontTx/>
              <a:buNone/>
              <a:defRPr sz="1000" kern="1200" baseline="0">
                <a:solidFill>
                  <a:schemeClr val="bg1"/>
                </a:solidFill>
              </a:defRPr>
            </a:lvl1pPr>
          </a:lstStyle>
          <a:p>
            <a:r>
              <a:rPr lang="de-DE" dirty="0"/>
              <a:t>INSERT </a:t>
            </a:r>
          </a:p>
          <a:p>
            <a:r>
              <a:rPr lang="de-DE" dirty="0"/>
              <a:t>PICTURE </a:t>
            </a:r>
          </a:p>
          <a:p>
            <a:r>
              <a:rPr lang="de-DE" dirty="0" err="1"/>
              <a:t>click</a:t>
            </a:r>
            <a:r>
              <a:rPr lang="de-DE" dirty="0"/>
              <a:t> </a:t>
            </a:r>
            <a:r>
              <a:rPr lang="de-DE" dirty="0" err="1"/>
              <a:t>symbol</a:t>
            </a:r>
            <a:endParaRPr lang="de-DE" dirty="0"/>
          </a:p>
        </p:txBody>
      </p:sp>
      <p:sp>
        <p:nvSpPr>
          <p:cNvPr id="15" name="Bildplatzhalter 17"/>
          <p:cNvSpPr>
            <a:spLocks noGrp="1"/>
          </p:cNvSpPr>
          <p:nvPr>
            <p:ph type="pic" sz="quarter" idx="17" hasCustomPrompt="1"/>
          </p:nvPr>
        </p:nvSpPr>
        <p:spPr>
          <a:xfrm>
            <a:off x="777875" y="1223432"/>
            <a:ext cx="1980000" cy="1440837"/>
          </a:xfrm>
          <a:solidFill>
            <a:schemeClr val="tx2">
              <a:lumMod val="20000"/>
              <a:lumOff val="80000"/>
            </a:schemeClr>
          </a:solidFill>
          <a:ln>
            <a:noFill/>
          </a:ln>
        </p:spPr>
        <p:txBody>
          <a:bodyPr wrap="square" lIns="0" tIns="0" rIns="0" bIns="0">
            <a:normAutofit/>
          </a:bodyPr>
          <a:lstStyle>
            <a:lvl1pPr marL="0" indent="0">
              <a:buFontTx/>
              <a:buNone/>
              <a:defRPr sz="1000" kern="1200" baseline="0">
                <a:solidFill>
                  <a:schemeClr val="bg1"/>
                </a:solidFill>
              </a:defRPr>
            </a:lvl1pPr>
          </a:lstStyle>
          <a:p>
            <a:r>
              <a:rPr lang="de-DE" dirty="0"/>
              <a:t>INSERT </a:t>
            </a:r>
          </a:p>
          <a:p>
            <a:r>
              <a:rPr lang="de-DE" dirty="0"/>
              <a:t>PICTURE </a:t>
            </a:r>
          </a:p>
          <a:p>
            <a:r>
              <a:rPr lang="de-DE" dirty="0" err="1"/>
              <a:t>click</a:t>
            </a:r>
            <a:r>
              <a:rPr lang="de-DE" dirty="0"/>
              <a:t> </a:t>
            </a:r>
            <a:r>
              <a:rPr lang="de-DE" dirty="0" err="1"/>
              <a:t>symbol</a:t>
            </a:r>
            <a:endParaRPr lang="de-DE" dirty="0"/>
          </a:p>
        </p:txBody>
      </p:sp>
      <p:sp>
        <p:nvSpPr>
          <p:cNvPr id="16" name="Bildplatzhalter 17"/>
          <p:cNvSpPr>
            <a:spLocks noGrp="1"/>
          </p:cNvSpPr>
          <p:nvPr>
            <p:ph type="pic" sz="quarter" idx="18" hasCustomPrompt="1"/>
          </p:nvPr>
        </p:nvSpPr>
        <p:spPr>
          <a:xfrm>
            <a:off x="5101686" y="1223432"/>
            <a:ext cx="1980000" cy="1440837"/>
          </a:xfrm>
          <a:solidFill>
            <a:schemeClr val="tx2">
              <a:lumMod val="20000"/>
              <a:lumOff val="80000"/>
            </a:schemeClr>
          </a:solidFill>
          <a:ln>
            <a:noFill/>
          </a:ln>
        </p:spPr>
        <p:txBody>
          <a:bodyPr wrap="square" lIns="0" tIns="0" rIns="0" bIns="0">
            <a:normAutofit/>
          </a:bodyPr>
          <a:lstStyle>
            <a:lvl1pPr marL="0" indent="0">
              <a:buFontTx/>
              <a:buNone/>
              <a:defRPr sz="1000" kern="1200" baseline="0">
                <a:solidFill>
                  <a:schemeClr val="bg1"/>
                </a:solidFill>
              </a:defRPr>
            </a:lvl1pPr>
          </a:lstStyle>
          <a:p>
            <a:r>
              <a:rPr lang="de-DE" dirty="0"/>
              <a:t>INSERT </a:t>
            </a:r>
          </a:p>
          <a:p>
            <a:r>
              <a:rPr lang="de-DE" dirty="0"/>
              <a:t>PICTURE </a:t>
            </a:r>
          </a:p>
          <a:p>
            <a:r>
              <a:rPr lang="de-DE" dirty="0" err="1"/>
              <a:t>click</a:t>
            </a:r>
            <a:r>
              <a:rPr lang="de-DE" dirty="0"/>
              <a:t> </a:t>
            </a:r>
            <a:r>
              <a:rPr lang="de-DE" dirty="0" err="1"/>
              <a:t>symbol</a:t>
            </a:r>
            <a:endParaRPr lang="de-DE" dirty="0"/>
          </a:p>
        </p:txBody>
      </p:sp>
      <p:sp>
        <p:nvSpPr>
          <p:cNvPr id="17" name="Textplatzhalter 9"/>
          <p:cNvSpPr>
            <a:spLocks noGrp="1"/>
          </p:cNvSpPr>
          <p:nvPr>
            <p:ph type="body" sz="quarter" idx="19" hasCustomPrompt="1"/>
          </p:nvPr>
        </p:nvSpPr>
        <p:spPr>
          <a:xfrm>
            <a:off x="2952229" y="2861734"/>
            <a:ext cx="1980000" cy="1372129"/>
          </a:xfrm>
        </p:spPr>
        <p:txBody>
          <a:bodyPr lIns="0" tIns="0" rIns="0" bIns="0" numCol="1" spcCol="252000">
            <a:normAutofit/>
          </a:bodyPr>
          <a:lstStyle>
            <a:lvl1pPr marL="0" marR="0" indent="0" algn="l" defTabSz="385831" rtl="0" eaLnBrk="1" fontAlgn="auto" latinLnBrk="0" hangingPunct="1">
              <a:lnSpc>
                <a:spcPct val="100000"/>
              </a:lnSpc>
              <a:spcBef>
                <a:spcPct val="20000"/>
              </a:spcBef>
              <a:spcAft>
                <a:spcPts val="0"/>
              </a:spcAft>
              <a:buClrTx/>
              <a:buSzTx/>
              <a:buFontTx/>
              <a:buNone/>
              <a:tabLst/>
              <a:defRPr lang="de-DE" sz="1000" b="0" i="0" u="none" strike="noStrike" baseline="0" smtClean="0">
                <a:solidFill>
                  <a:schemeClr val="tx1"/>
                </a:solidFill>
              </a:defRPr>
            </a:lvl1pPr>
            <a:lvl2pPr marL="385832" indent="0">
              <a:buFontTx/>
              <a:buNone/>
              <a:defRPr sz="1400" baseline="0">
                <a:latin typeface="Geogrotesque Medium"/>
              </a:defRPr>
            </a:lvl2pPr>
            <a:lvl3pPr marL="771662" indent="0">
              <a:buFontTx/>
              <a:buNone/>
              <a:defRPr sz="1400" baseline="0">
                <a:latin typeface="Geogrotesque Medium"/>
              </a:defRPr>
            </a:lvl3pPr>
            <a:lvl4pPr marL="1157493" indent="0">
              <a:buFontTx/>
              <a:buNone/>
              <a:defRPr sz="1400" baseline="0">
                <a:latin typeface="Geogrotesque Medium"/>
              </a:defRPr>
            </a:lvl4pPr>
            <a:lvl5pPr marL="1543324" indent="0">
              <a:buFontTx/>
              <a:buNone/>
              <a:defRPr sz="1400" baseline="0">
                <a:latin typeface="Geogrotesque Medium"/>
              </a:defRPr>
            </a:lvl5pPr>
          </a:lstStyle>
          <a:p>
            <a:pPr rtl="0"/>
            <a:r>
              <a:rPr lang="de-CH" dirty="0" err="1"/>
              <a:t>It</a:t>
            </a:r>
            <a:r>
              <a:rPr lang="de-CH" dirty="0"/>
              <a:t>, tempore </a:t>
            </a:r>
            <a:r>
              <a:rPr lang="de-CH" dirty="0" err="1"/>
              <a:t>molorup</a:t>
            </a:r>
            <a:r>
              <a:rPr lang="de-CH" dirty="0"/>
              <a:t> </a:t>
            </a:r>
            <a:r>
              <a:rPr lang="de-CH" dirty="0" err="1"/>
              <a:t>tassitatur</a:t>
            </a:r>
            <a:r>
              <a:rPr lang="de-CH" dirty="0"/>
              <a:t>? </a:t>
            </a:r>
            <a:r>
              <a:rPr lang="de-CH" dirty="0" err="1"/>
              <a:t>Qui</a:t>
            </a:r>
            <a:r>
              <a:rPr lang="de-CH" dirty="0"/>
              <a:t> cum </a:t>
            </a:r>
            <a:r>
              <a:rPr lang="de-CH" dirty="0" err="1"/>
              <a:t>qui</a:t>
            </a:r>
            <a:r>
              <a:rPr lang="de-CH" dirty="0"/>
              <a:t> </a:t>
            </a:r>
            <a:r>
              <a:rPr lang="de-CH" dirty="0" err="1"/>
              <a:t>te</a:t>
            </a:r>
            <a:r>
              <a:rPr lang="de-CH" dirty="0"/>
              <a:t> </a:t>
            </a:r>
            <a:r>
              <a:rPr lang="de-CH" dirty="0" err="1"/>
              <a:t>autem</a:t>
            </a:r>
            <a:r>
              <a:rPr lang="de-CH" dirty="0"/>
              <a:t> </a:t>
            </a:r>
            <a:r>
              <a:rPr lang="de-CH" dirty="0" err="1"/>
              <a:t>illiqua</a:t>
            </a:r>
            <a:r>
              <a:rPr lang="de-CH" dirty="0"/>
              <a:t> </a:t>
            </a:r>
            <a:r>
              <a:rPr lang="de-CH" dirty="0" err="1"/>
              <a:t>tiant</a:t>
            </a:r>
            <a:r>
              <a:rPr lang="de-CH" dirty="0"/>
              <a:t>, </a:t>
            </a:r>
            <a:r>
              <a:rPr lang="de-CH" dirty="0" err="1"/>
              <a:t>ipsaped</a:t>
            </a:r>
            <a:r>
              <a:rPr lang="de-CH" dirty="0"/>
              <a:t> </a:t>
            </a:r>
            <a:r>
              <a:rPr lang="de-CH" dirty="0" err="1"/>
              <a:t>ignatur</a:t>
            </a:r>
            <a:r>
              <a:rPr lang="de-CH" dirty="0"/>
              <a:t> </a:t>
            </a:r>
            <a:r>
              <a:rPr lang="de-CH" dirty="0" err="1"/>
              <a:t>alique</a:t>
            </a:r>
            <a:r>
              <a:rPr lang="de-CH" dirty="0"/>
              <a:t> </a:t>
            </a:r>
            <a:r>
              <a:rPr lang="de-CH" dirty="0" err="1"/>
              <a:t>dolum</a:t>
            </a:r>
            <a:r>
              <a:rPr lang="de-CH" dirty="0"/>
              <a:t> </a:t>
            </a:r>
            <a:r>
              <a:rPr lang="de-CH" dirty="0" err="1"/>
              <a:t>quid</a:t>
            </a:r>
            <a:r>
              <a:rPr lang="de-CH" dirty="0"/>
              <a:t> </a:t>
            </a:r>
            <a:r>
              <a:rPr lang="de-CH" dirty="0" err="1"/>
              <a:t>qui</a:t>
            </a:r>
            <a:r>
              <a:rPr lang="de-CH" dirty="0"/>
              <a:t> </a:t>
            </a:r>
            <a:r>
              <a:rPr lang="de-CH" dirty="0" err="1"/>
              <a:t>adit</a:t>
            </a:r>
            <a:r>
              <a:rPr lang="de-CH" dirty="0"/>
              <a:t> mi, </a:t>
            </a:r>
            <a:r>
              <a:rPr lang="de-CH" dirty="0" err="1"/>
              <a:t>iur?Ucia</a:t>
            </a:r>
            <a:r>
              <a:rPr lang="de-CH" dirty="0"/>
              <a:t> </a:t>
            </a:r>
            <a:r>
              <a:rPr lang="de-CH" dirty="0" err="1"/>
              <a:t>doluptatur</a:t>
            </a:r>
            <a:r>
              <a:rPr lang="de-CH" dirty="0"/>
              <a:t> </a:t>
            </a:r>
            <a:r>
              <a:rPr lang="de-CH" dirty="0" err="1"/>
              <a:t>ma</a:t>
            </a:r>
            <a:r>
              <a:rPr lang="de-CH" dirty="0"/>
              <a:t> </a:t>
            </a:r>
            <a:r>
              <a:rPr lang="de-CH" dirty="0" err="1"/>
              <a:t>sequist</a:t>
            </a:r>
            <a:r>
              <a:rPr lang="de-CH" dirty="0"/>
              <a:t> </a:t>
            </a:r>
            <a:r>
              <a:rPr lang="de-CH" dirty="0" err="1"/>
              <a:t>iatecus</a:t>
            </a:r>
            <a:r>
              <a:rPr lang="de-CH" dirty="0"/>
              <a:t> </a:t>
            </a:r>
            <a:r>
              <a:rPr lang="de-CH" dirty="0" err="1"/>
              <a:t>daepern</a:t>
            </a:r>
            <a:r>
              <a:rPr lang="de-CH" dirty="0"/>
              <a:t> </a:t>
            </a:r>
            <a:r>
              <a:rPr lang="de-CH" dirty="0" err="1"/>
              <a:t>ametus</a:t>
            </a:r>
            <a:r>
              <a:rPr lang="de-CH" dirty="0"/>
              <a:t> </a:t>
            </a:r>
            <a:r>
              <a:rPr lang="de-CH" dirty="0" err="1"/>
              <a:t>por</a:t>
            </a:r>
            <a:r>
              <a:rPr lang="de-CH" dirty="0"/>
              <a:t> </a:t>
            </a:r>
            <a:r>
              <a:rPr lang="de-CH" dirty="0" err="1"/>
              <a:t>accatur</a:t>
            </a:r>
            <a:r>
              <a:rPr lang="de-CH" dirty="0"/>
              <a:t>.</a:t>
            </a:r>
          </a:p>
          <a:p>
            <a:pPr rtl="0"/>
            <a:endParaRPr lang="de-CH" dirty="0"/>
          </a:p>
          <a:p>
            <a:pPr rtl="0"/>
            <a:endParaRPr lang="de-CH" dirty="0"/>
          </a:p>
        </p:txBody>
      </p:sp>
      <p:sp>
        <p:nvSpPr>
          <p:cNvPr id="18" name="Textplatzhalter 9"/>
          <p:cNvSpPr>
            <a:spLocks noGrp="1"/>
          </p:cNvSpPr>
          <p:nvPr>
            <p:ph type="body" sz="quarter" idx="20" hasCustomPrompt="1"/>
          </p:nvPr>
        </p:nvSpPr>
        <p:spPr>
          <a:xfrm>
            <a:off x="5112469" y="2861734"/>
            <a:ext cx="1980000" cy="1372129"/>
          </a:xfrm>
        </p:spPr>
        <p:txBody>
          <a:bodyPr lIns="0" tIns="0" rIns="0" bIns="0" numCol="1" spcCol="252000">
            <a:normAutofit/>
          </a:bodyPr>
          <a:lstStyle>
            <a:lvl1pPr marL="0" marR="0" indent="0" algn="l" defTabSz="385831" rtl="0" eaLnBrk="1" fontAlgn="auto" latinLnBrk="0" hangingPunct="1">
              <a:lnSpc>
                <a:spcPct val="100000"/>
              </a:lnSpc>
              <a:spcBef>
                <a:spcPct val="20000"/>
              </a:spcBef>
              <a:spcAft>
                <a:spcPts val="0"/>
              </a:spcAft>
              <a:buClrTx/>
              <a:buSzTx/>
              <a:buFontTx/>
              <a:buNone/>
              <a:tabLst/>
              <a:defRPr lang="de-DE" sz="1000" b="0" i="0" u="none" strike="noStrike" baseline="0" smtClean="0">
                <a:solidFill>
                  <a:schemeClr val="tx1"/>
                </a:solidFill>
              </a:defRPr>
            </a:lvl1pPr>
            <a:lvl2pPr marL="385832" indent="0">
              <a:buFontTx/>
              <a:buNone/>
              <a:defRPr sz="1400" baseline="0">
                <a:latin typeface="Geogrotesque Medium"/>
              </a:defRPr>
            </a:lvl2pPr>
            <a:lvl3pPr marL="771662" indent="0">
              <a:buFontTx/>
              <a:buNone/>
              <a:defRPr sz="1400" baseline="0">
                <a:latin typeface="Geogrotesque Medium"/>
              </a:defRPr>
            </a:lvl3pPr>
            <a:lvl4pPr marL="1157493" indent="0">
              <a:buFontTx/>
              <a:buNone/>
              <a:defRPr sz="1400" baseline="0">
                <a:latin typeface="Geogrotesque Medium"/>
              </a:defRPr>
            </a:lvl4pPr>
            <a:lvl5pPr marL="1543324" indent="0">
              <a:buFontTx/>
              <a:buNone/>
              <a:defRPr sz="1400" baseline="0">
                <a:latin typeface="Geogrotesque Medium"/>
              </a:defRPr>
            </a:lvl5pPr>
          </a:lstStyle>
          <a:p>
            <a:pPr rtl="0"/>
            <a:r>
              <a:rPr lang="de-CH" dirty="0" err="1"/>
              <a:t>It</a:t>
            </a:r>
            <a:r>
              <a:rPr lang="de-CH" dirty="0"/>
              <a:t>, tempore </a:t>
            </a:r>
            <a:r>
              <a:rPr lang="de-CH" dirty="0" err="1"/>
              <a:t>molorup</a:t>
            </a:r>
            <a:r>
              <a:rPr lang="de-CH" dirty="0"/>
              <a:t> </a:t>
            </a:r>
            <a:r>
              <a:rPr lang="de-CH" dirty="0" err="1"/>
              <a:t>tassitatur</a:t>
            </a:r>
            <a:r>
              <a:rPr lang="de-CH" dirty="0"/>
              <a:t>? </a:t>
            </a:r>
            <a:r>
              <a:rPr lang="de-CH" dirty="0" err="1"/>
              <a:t>Qui</a:t>
            </a:r>
            <a:r>
              <a:rPr lang="de-CH" dirty="0"/>
              <a:t> cum </a:t>
            </a:r>
            <a:r>
              <a:rPr lang="de-CH" dirty="0" err="1"/>
              <a:t>qui</a:t>
            </a:r>
            <a:r>
              <a:rPr lang="de-CH" dirty="0"/>
              <a:t> </a:t>
            </a:r>
            <a:r>
              <a:rPr lang="de-CH" dirty="0" err="1"/>
              <a:t>te</a:t>
            </a:r>
            <a:r>
              <a:rPr lang="de-CH" dirty="0"/>
              <a:t> </a:t>
            </a:r>
            <a:r>
              <a:rPr lang="de-CH" dirty="0" err="1"/>
              <a:t>autem</a:t>
            </a:r>
            <a:r>
              <a:rPr lang="de-CH" dirty="0"/>
              <a:t> </a:t>
            </a:r>
            <a:r>
              <a:rPr lang="de-CH" dirty="0" err="1"/>
              <a:t>illiqua</a:t>
            </a:r>
            <a:r>
              <a:rPr lang="de-CH" dirty="0"/>
              <a:t> </a:t>
            </a:r>
            <a:r>
              <a:rPr lang="de-CH" dirty="0" err="1"/>
              <a:t>tiant</a:t>
            </a:r>
            <a:r>
              <a:rPr lang="de-CH" dirty="0"/>
              <a:t>, </a:t>
            </a:r>
            <a:r>
              <a:rPr lang="de-CH" dirty="0" err="1"/>
              <a:t>ipsaped</a:t>
            </a:r>
            <a:r>
              <a:rPr lang="de-CH" dirty="0"/>
              <a:t> </a:t>
            </a:r>
            <a:r>
              <a:rPr lang="de-CH" dirty="0" err="1"/>
              <a:t>ignatur</a:t>
            </a:r>
            <a:r>
              <a:rPr lang="de-CH" dirty="0"/>
              <a:t> </a:t>
            </a:r>
            <a:r>
              <a:rPr lang="de-CH" dirty="0" err="1"/>
              <a:t>alique</a:t>
            </a:r>
            <a:r>
              <a:rPr lang="de-CH" dirty="0"/>
              <a:t> </a:t>
            </a:r>
            <a:r>
              <a:rPr lang="de-CH" dirty="0" err="1"/>
              <a:t>dolum</a:t>
            </a:r>
            <a:r>
              <a:rPr lang="de-CH" dirty="0"/>
              <a:t> </a:t>
            </a:r>
            <a:r>
              <a:rPr lang="de-CH" dirty="0" err="1"/>
              <a:t>quid</a:t>
            </a:r>
            <a:r>
              <a:rPr lang="de-CH" dirty="0"/>
              <a:t> </a:t>
            </a:r>
            <a:r>
              <a:rPr lang="de-CH" dirty="0" err="1"/>
              <a:t>qui</a:t>
            </a:r>
            <a:r>
              <a:rPr lang="de-CH" dirty="0"/>
              <a:t> </a:t>
            </a:r>
            <a:r>
              <a:rPr lang="de-CH" dirty="0" err="1"/>
              <a:t>adit</a:t>
            </a:r>
            <a:r>
              <a:rPr lang="de-CH" dirty="0"/>
              <a:t> mi, </a:t>
            </a:r>
            <a:r>
              <a:rPr lang="de-CH" dirty="0" err="1"/>
              <a:t>iur?Ucia</a:t>
            </a:r>
            <a:r>
              <a:rPr lang="de-CH" dirty="0"/>
              <a:t> </a:t>
            </a:r>
            <a:r>
              <a:rPr lang="de-CH" dirty="0" err="1"/>
              <a:t>doluptatur</a:t>
            </a:r>
            <a:r>
              <a:rPr lang="de-CH" dirty="0"/>
              <a:t> </a:t>
            </a:r>
            <a:r>
              <a:rPr lang="de-CH" dirty="0" err="1"/>
              <a:t>ma</a:t>
            </a:r>
            <a:r>
              <a:rPr lang="de-CH" dirty="0"/>
              <a:t> </a:t>
            </a:r>
            <a:r>
              <a:rPr lang="de-CH" dirty="0" err="1"/>
              <a:t>sequist</a:t>
            </a:r>
            <a:r>
              <a:rPr lang="de-CH" dirty="0"/>
              <a:t> </a:t>
            </a:r>
            <a:r>
              <a:rPr lang="de-CH" dirty="0" err="1"/>
              <a:t>iatecus</a:t>
            </a:r>
            <a:r>
              <a:rPr lang="de-CH" dirty="0"/>
              <a:t> </a:t>
            </a:r>
            <a:r>
              <a:rPr lang="de-CH" dirty="0" err="1"/>
              <a:t>daepern</a:t>
            </a:r>
            <a:r>
              <a:rPr lang="de-CH" dirty="0"/>
              <a:t> </a:t>
            </a:r>
            <a:r>
              <a:rPr lang="de-CH" dirty="0" err="1"/>
              <a:t>ametus</a:t>
            </a:r>
            <a:r>
              <a:rPr lang="de-CH" dirty="0"/>
              <a:t> </a:t>
            </a:r>
            <a:r>
              <a:rPr lang="de-CH" dirty="0" err="1"/>
              <a:t>por</a:t>
            </a:r>
            <a:r>
              <a:rPr lang="de-CH" dirty="0"/>
              <a:t> </a:t>
            </a:r>
            <a:r>
              <a:rPr lang="de-CH" dirty="0" err="1"/>
              <a:t>accatur</a:t>
            </a:r>
            <a:r>
              <a:rPr lang="de-CH" dirty="0"/>
              <a:t>.</a:t>
            </a:r>
          </a:p>
          <a:p>
            <a:pPr rtl="0"/>
            <a:endParaRPr lang="de-CH" dirty="0"/>
          </a:p>
          <a:p>
            <a:pPr rtl="0"/>
            <a:endParaRPr lang="de-CH" dirty="0"/>
          </a:p>
        </p:txBody>
      </p:sp>
    </p:spTree>
    <p:extLst>
      <p:ext uri="{BB962C8B-B14F-4D97-AF65-F5344CB8AC3E}">
        <p14:creationId xmlns:p14="http://schemas.microsoft.com/office/powerpoint/2010/main" val="1269385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Abschnittsüberschrift">
    <p:bg>
      <p:bgPr>
        <a:gradFill flip="none" rotWithShape="1">
          <a:gsLst>
            <a:gs pos="70000">
              <a:schemeClr val="bg1"/>
            </a:gs>
            <a:gs pos="100000">
              <a:schemeClr val="bg1">
                <a:lumMod val="75000"/>
              </a:schemeClr>
            </a:gs>
          </a:gsLst>
          <a:lin ang="5400000" scaled="0"/>
          <a:tileRect/>
        </a:gra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77875" y="273483"/>
            <a:ext cx="6300636" cy="508807"/>
          </a:xfrm>
        </p:spPr>
        <p:txBody>
          <a:bodyPr lIns="0" rIns="0" anchor="t">
            <a:spAutoFit/>
          </a:bodyPr>
          <a:lstStyle>
            <a:lvl1pPr algn="l">
              <a:defRPr sz="2800" b="0" i="0" cap="all" normalizeH="0" baseline="0">
                <a:latin typeface="Geogrotesque SemiBold"/>
              </a:defRPr>
            </a:lvl1pPr>
          </a:lstStyle>
          <a:p>
            <a:r>
              <a:rPr lang="de-CH" dirty="0"/>
              <a:t>Maintitle </a:t>
            </a:r>
            <a:r>
              <a:rPr lang="de-CH" dirty="0" err="1"/>
              <a:t>presentation</a:t>
            </a:r>
            <a:endParaRPr lang="de-DE" dirty="0"/>
          </a:p>
        </p:txBody>
      </p:sp>
      <p:sp>
        <p:nvSpPr>
          <p:cNvPr id="3" name="Textplatzhalter 2"/>
          <p:cNvSpPr>
            <a:spLocks noGrp="1"/>
          </p:cNvSpPr>
          <p:nvPr>
            <p:ph type="body" idx="1" hasCustomPrompt="1"/>
          </p:nvPr>
        </p:nvSpPr>
        <p:spPr>
          <a:xfrm>
            <a:off x="777875" y="741480"/>
            <a:ext cx="6300636" cy="342949"/>
          </a:xfrm>
        </p:spPr>
        <p:txBody>
          <a:bodyPr wrap="square" lIns="0" rIns="0" anchor="t" anchorCtr="0">
            <a:spAutoFit/>
          </a:bodyPr>
          <a:lstStyle>
            <a:lvl1pPr marL="0" indent="0">
              <a:lnSpc>
                <a:spcPts val="2000"/>
              </a:lnSpc>
              <a:spcBef>
                <a:spcPts val="0"/>
              </a:spcBef>
              <a:buNone/>
              <a:defRPr sz="2000" cap="all" baseline="0">
                <a:solidFill>
                  <a:schemeClr val="tx1">
                    <a:tint val="75000"/>
                  </a:schemeClr>
                </a:solidFill>
                <a:latin typeface="Geogrotesque Medium"/>
              </a:defRPr>
            </a:lvl1pPr>
            <a:lvl2pPr marL="385831" indent="0">
              <a:buNone/>
              <a:defRPr sz="1500">
                <a:solidFill>
                  <a:schemeClr val="tx1">
                    <a:tint val="75000"/>
                  </a:schemeClr>
                </a:solidFill>
              </a:defRPr>
            </a:lvl2pPr>
            <a:lvl3pPr marL="771662" indent="0">
              <a:buNone/>
              <a:defRPr sz="1400">
                <a:solidFill>
                  <a:schemeClr val="tx1">
                    <a:tint val="75000"/>
                  </a:schemeClr>
                </a:solidFill>
              </a:defRPr>
            </a:lvl3pPr>
            <a:lvl4pPr marL="1157493" indent="0">
              <a:buNone/>
              <a:defRPr sz="1200">
                <a:solidFill>
                  <a:schemeClr val="tx1">
                    <a:tint val="75000"/>
                  </a:schemeClr>
                </a:solidFill>
              </a:defRPr>
            </a:lvl4pPr>
            <a:lvl5pPr marL="1543324" indent="0">
              <a:buNone/>
              <a:defRPr sz="1200">
                <a:solidFill>
                  <a:schemeClr val="tx1">
                    <a:tint val="75000"/>
                  </a:schemeClr>
                </a:solidFill>
              </a:defRPr>
            </a:lvl5pPr>
            <a:lvl6pPr marL="1929155" indent="0">
              <a:buNone/>
              <a:defRPr sz="1200">
                <a:solidFill>
                  <a:schemeClr val="tx1">
                    <a:tint val="75000"/>
                  </a:schemeClr>
                </a:solidFill>
              </a:defRPr>
            </a:lvl6pPr>
            <a:lvl7pPr marL="2314986" indent="0">
              <a:buNone/>
              <a:defRPr sz="1200">
                <a:solidFill>
                  <a:schemeClr val="tx1">
                    <a:tint val="75000"/>
                  </a:schemeClr>
                </a:solidFill>
              </a:defRPr>
            </a:lvl7pPr>
            <a:lvl8pPr marL="2700818" indent="0">
              <a:buNone/>
              <a:defRPr sz="1200">
                <a:solidFill>
                  <a:schemeClr val="tx1">
                    <a:tint val="75000"/>
                  </a:schemeClr>
                </a:solidFill>
              </a:defRPr>
            </a:lvl8pPr>
            <a:lvl9pPr marL="3086649" indent="0">
              <a:buNone/>
              <a:defRPr sz="1200">
                <a:solidFill>
                  <a:schemeClr val="tx1">
                    <a:tint val="75000"/>
                  </a:schemeClr>
                </a:solidFill>
              </a:defRPr>
            </a:lvl9pPr>
          </a:lstStyle>
          <a:p>
            <a:pPr lvl="0"/>
            <a:r>
              <a:rPr lang="de-CH" dirty="0" err="1"/>
              <a:t>Subtitle</a:t>
            </a:r>
            <a:r>
              <a:rPr lang="de-CH" dirty="0"/>
              <a:t> </a:t>
            </a:r>
            <a:r>
              <a:rPr lang="de-CH" dirty="0" err="1"/>
              <a:t>presentation</a:t>
            </a:r>
            <a:endParaRPr lang="de-CH" dirty="0"/>
          </a:p>
        </p:txBody>
      </p:sp>
      <p:sp>
        <p:nvSpPr>
          <p:cNvPr id="4" name="Datumsplatzhalter 3"/>
          <p:cNvSpPr>
            <a:spLocks noGrp="1"/>
          </p:cNvSpPr>
          <p:nvPr>
            <p:ph type="dt" sz="half" idx="10"/>
          </p:nvPr>
        </p:nvSpPr>
        <p:spPr>
          <a:xfrm>
            <a:off x="123637" y="131809"/>
            <a:ext cx="551433" cy="138499"/>
          </a:xfrm>
        </p:spPr>
        <p:txBody>
          <a:bodyPr wrap="none" lIns="0" tIns="0" rIns="0" bIns="0">
            <a:spAutoFit/>
          </a:bodyPr>
          <a:lstStyle>
            <a:lvl1pPr>
              <a:defRPr sz="900" kern="0" cap="all" baseline="0">
                <a:solidFill>
                  <a:schemeClr val="bg1">
                    <a:lumMod val="65000"/>
                  </a:schemeClr>
                </a:solidFill>
                <a:latin typeface="Geogrotesque Medium"/>
              </a:defRPr>
            </a:lvl1pPr>
          </a:lstStyle>
          <a:p>
            <a:fld id="{4A91433F-86ED-CF4D-AB57-848310C3D494}" type="datetime5">
              <a:rPr lang="de-CH" smtClean="0"/>
              <a:t>17-04-30</a:t>
            </a:fld>
            <a:endParaRPr lang="de-DE" dirty="0"/>
          </a:p>
        </p:txBody>
      </p:sp>
      <p:sp>
        <p:nvSpPr>
          <p:cNvPr id="6" name="Foliennummernplatzhalter 5"/>
          <p:cNvSpPr>
            <a:spLocks noGrp="1"/>
          </p:cNvSpPr>
          <p:nvPr>
            <p:ph type="sldNum" sz="quarter" idx="12"/>
          </p:nvPr>
        </p:nvSpPr>
        <p:spPr>
          <a:xfrm>
            <a:off x="123637" y="270308"/>
            <a:ext cx="552638" cy="138499"/>
          </a:xfrm>
        </p:spPr>
        <p:txBody>
          <a:bodyPr wrap="square" lIns="0" tIns="0" rIns="0" bIns="0">
            <a:spAutoFit/>
          </a:bodyPr>
          <a:lstStyle>
            <a:lvl1pPr algn="l">
              <a:lnSpc>
                <a:spcPct val="100000"/>
              </a:lnSpc>
              <a:defRPr sz="900" kern="0" cap="all" normalizeH="0" baseline="0">
                <a:solidFill>
                  <a:schemeClr val="bg1">
                    <a:lumMod val="65000"/>
                  </a:schemeClr>
                </a:solidFill>
                <a:latin typeface="Geogrotesque Medium"/>
              </a:defRPr>
            </a:lvl1pPr>
          </a:lstStyle>
          <a:p>
            <a:r>
              <a:rPr lang="de-DE" dirty="0"/>
              <a:t>PAGE </a:t>
            </a:r>
            <a:fld id="{272103D1-1020-6648-B490-F16B3058E570}" type="slidenum">
              <a:rPr lang="de-DE" smtClean="0"/>
              <a:pPr/>
              <a:t>‹N°›</a:t>
            </a:fld>
            <a:endParaRPr lang="de-DE" dirty="0"/>
          </a:p>
        </p:txBody>
      </p:sp>
      <p:pic>
        <p:nvPicPr>
          <p:cNvPr id="7" name="Bild 6" descr="2017_iihfwm_landscape_RGB_tona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82747" y="273483"/>
            <a:ext cx="925978" cy="467998"/>
          </a:xfrm>
          <a:prstGeom prst="rect">
            <a:avLst/>
          </a:prstGeom>
        </p:spPr>
      </p:pic>
      <p:pic>
        <p:nvPicPr>
          <p:cNvPr id="8" name="Bild 7" descr="tgf2017.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05837" y="4380434"/>
            <a:ext cx="1437131" cy="386835"/>
          </a:xfrm>
          <a:prstGeom prst="rect">
            <a:avLst/>
          </a:prstGeom>
        </p:spPr>
      </p:pic>
      <p:pic>
        <p:nvPicPr>
          <p:cNvPr id="9" name="Bild 8" descr="ppt_url_2017.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7875" y="4520511"/>
            <a:ext cx="2685336" cy="170551"/>
          </a:xfrm>
          <a:prstGeom prst="rect">
            <a:avLst/>
          </a:prstGeom>
        </p:spPr>
      </p:pic>
      <p:sp>
        <p:nvSpPr>
          <p:cNvPr id="11" name="Tabellenplatzhalter 10"/>
          <p:cNvSpPr>
            <a:spLocks noGrp="1"/>
          </p:cNvSpPr>
          <p:nvPr>
            <p:ph type="tbl" sz="quarter" idx="13" hasCustomPrompt="1"/>
          </p:nvPr>
        </p:nvSpPr>
        <p:spPr>
          <a:xfrm>
            <a:off x="777875" y="1198033"/>
            <a:ext cx="6300788" cy="3035830"/>
          </a:xfrm>
        </p:spPr>
        <p:txBody>
          <a:bodyPr/>
          <a:lstStyle>
            <a:lvl1pPr marL="0" indent="0">
              <a:buFontTx/>
              <a:buNone/>
              <a:defRPr cap="none" baseline="0">
                <a:solidFill>
                  <a:schemeClr val="tx2">
                    <a:lumMod val="20000"/>
                    <a:lumOff val="80000"/>
                  </a:schemeClr>
                </a:solidFill>
                <a:latin typeface="Geogrotesque Medium"/>
              </a:defRPr>
            </a:lvl1pPr>
          </a:lstStyle>
          <a:p>
            <a:r>
              <a:rPr lang="de-DE" dirty="0"/>
              <a:t>INSERT TABLE </a:t>
            </a:r>
            <a:r>
              <a:rPr lang="de-DE" dirty="0" err="1"/>
              <a:t>click</a:t>
            </a:r>
            <a:r>
              <a:rPr lang="de-DE" dirty="0"/>
              <a:t> </a:t>
            </a:r>
            <a:r>
              <a:rPr lang="de-DE" dirty="0" err="1"/>
              <a:t>symbol</a:t>
            </a:r>
            <a:endParaRPr lang="de-DE" dirty="0"/>
          </a:p>
        </p:txBody>
      </p:sp>
    </p:spTree>
    <p:extLst>
      <p:ext uri="{BB962C8B-B14F-4D97-AF65-F5344CB8AC3E}">
        <p14:creationId xmlns:p14="http://schemas.microsoft.com/office/powerpoint/2010/main" val="1322729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Abschnittsüberschrift">
    <p:bg>
      <p:bgPr>
        <a:gradFill flip="none" rotWithShape="1">
          <a:gsLst>
            <a:gs pos="70000">
              <a:schemeClr val="bg1"/>
            </a:gs>
            <a:gs pos="100000">
              <a:schemeClr val="bg1">
                <a:lumMod val="75000"/>
              </a:schemeClr>
            </a:gs>
          </a:gsLst>
          <a:lin ang="5400000" scaled="0"/>
          <a:tileRect/>
        </a:gra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77875" y="273483"/>
            <a:ext cx="6300636" cy="508807"/>
          </a:xfrm>
        </p:spPr>
        <p:txBody>
          <a:bodyPr lIns="0" rIns="0" anchor="t">
            <a:spAutoFit/>
          </a:bodyPr>
          <a:lstStyle>
            <a:lvl1pPr algn="l">
              <a:defRPr sz="2800" b="0" i="0" cap="all" normalizeH="0" baseline="0">
                <a:latin typeface="Geogrotesque SemiBold"/>
              </a:defRPr>
            </a:lvl1pPr>
          </a:lstStyle>
          <a:p>
            <a:r>
              <a:rPr lang="de-CH" dirty="0"/>
              <a:t>Maintitle </a:t>
            </a:r>
            <a:r>
              <a:rPr lang="de-CH" dirty="0" err="1"/>
              <a:t>presentation</a:t>
            </a:r>
            <a:endParaRPr lang="de-DE" dirty="0"/>
          </a:p>
        </p:txBody>
      </p:sp>
      <p:sp>
        <p:nvSpPr>
          <p:cNvPr id="3" name="Textplatzhalter 2"/>
          <p:cNvSpPr>
            <a:spLocks noGrp="1"/>
          </p:cNvSpPr>
          <p:nvPr>
            <p:ph type="body" idx="1" hasCustomPrompt="1"/>
          </p:nvPr>
        </p:nvSpPr>
        <p:spPr>
          <a:xfrm>
            <a:off x="777875" y="741480"/>
            <a:ext cx="6300636" cy="342949"/>
          </a:xfrm>
        </p:spPr>
        <p:txBody>
          <a:bodyPr wrap="square" lIns="0" rIns="0" anchor="t" anchorCtr="0">
            <a:spAutoFit/>
          </a:bodyPr>
          <a:lstStyle>
            <a:lvl1pPr marL="0" indent="0">
              <a:lnSpc>
                <a:spcPts val="2000"/>
              </a:lnSpc>
              <a:spcBef>
                <a:spcPts val="0"/>
              </a:spcBef>
              <a:buNone/>
              <a:defRPr sz="2000" cap="all" baseline="0">
                <a:solidFill>
                  <a:schemeClr val="tx1">
                    <a:tint val="75000"/>
                  </a:schemeClr>
                </a:solidFill>
                <a:latin typeface="Geogrotesque Medium"/>
              </a:defRPr>
            </a:lvl1pPr>
            <a:lvl2pPr marL="385831" indent="0">
              <a:buNone/>
              <a:defRPr sz="1500">
                <a:solidFill>
                  <a:schemeClr val="tx1">
                    <a:tint val="75000"/>
                  </a:schemeClr>
                </a:solidFill>
              </a:defRPr>
            </a:lvl2pPr>
            <a:lvl3pPr marL="771662" indent="0">
              <a:buNone/>
              <a:defRPr sz="1400">
                <a:solidFill>
                  <a:schemeClr val="tx1">
                    <a:tint val="75000"/>
                  </a:schemeClr>
                </a:solidFill>
              </a:defRPr>
            </a:lvl3pPr>
            <a:lvl4pPr marL="1157493" indent="0">
              <a:buNone/>
              <a:defRPr sz="1200">
                <a:solidFill>
                  <a:schemeClr val="tx1">
                    <a:tint val="75000"/>
                  </a:schemeClr>
                </a:solidFill>
              </a:defRPr>
            </a:lvl4pPr>
            <a:lvl5pPr marL="1543324" indent="0">
              <a:buNone/>
              <a:defRPr sz="1200">
                <a:solidFill>
                  <a:schemeClr val="tx1">
                    <a:tint val="75000"/>
                  </a:schemeClr>
                </a:solidFill>
              </a:defRPr>
            </a:lvl5pPr>
            <a:lvl6pPr marL="1929155" indent="0">
              <a:buNone/>
              <a:defRPr sz="1200">
                <a:solidFill>
                  <a:schemeClr val="tx1">
                    <a:tint val="75000"/>
                  </a:schemeClr>
                </a:solidFill>
              </a:defRPr>
            </a:lvl6pPr>
            <a:lvl7pPr marL="2314986" indent="0">
              <a:buNone/>
              <a:defRPr sz="1200">
                <a:solidFill>
                  <a:schemeClr val="tx1">
                    <a:tint val="75000"/>
                  </a:schemeClr>
                </a:solidFill>
              </a:defRPr>
            </a:lvl7pPr>
            <a:lvl8pPr marL="2700818" indent="0">
              <a:buNone/>
              <a:defRPr sz="1200">
                <a:solidFill>
                  <a:schemeClr val="tx1">
                    <a:tint val="75000"/>
                  </a:schemeClr>
                </a:solidFill>
              </a:defRPr>
            </a:lvl8pPr>
            <a:lvl9pPr marL="3086649" indent="0">
              <a:buNone/>
              <a:defRPr sz="1200">
                <a:solidFill>
                  <a:schemeClr val="tx1">
                    <a:tint val="75000"/>
                  </a:schemeClr>
                </a:solidFill>
              </a:defRPr>
            </a:lvl9pPr>
          </a:lstStyle>
          <a:p>
            <a:pPr lvl="0"/>
            <a:r>
              <a:rPr lang="de-CH" dirty="0" err="1"/>
              <a:t>Subtitle</a:t>
            </a:r>
            <a:r>
              <a:rPr lang="de-CH" dirty="0"/>
              <a:t> </a:t>
            </a:r>
            <a:r>
              <a:rPr lang="de-CH" dirty="0" err="1"/>
              <a:t>presentation</a:t>
            </a:r>
            <a:endParaRPr lang="de-CH" dirty="0"/>
          </a:p>
        </p:txBody>
      </p:sp>
      <p:sp>
        <p:nvSpPr>
          <p:cNvPr id="4" name="Datumsplatzhalter 3"/>
          <p:cNvSpPr>
            <a:spLocks noGrp="1"/>
          </p:cNvSpPr>
          <p:nvPr>
            <p:ph type="dt" sz="half" idx="10"/>
          </p:nvPr>
        </p:nvSpPr>
        <p:spPr>
          <a:xfrm>
            <a:off x="123637" y="131809"/>
            <a:ext cx="551433" cy="138499"/>
          </a:xfrm>
        </p:spPr>
        <p:txBody>
          <a:bodyPr wrap="none" lIns="0" tIns="0" rIns="0" bIns="0">
            <a:spAutoFit/>
          </a:bodyPr>
          <a:lstStyle>
            <a:lvl1pPr>
              <a:defRPr sz="900" kern="0" cap="all" baseline="0">
                <a:solidFill>
                  <a:schemeClr val="bg1">
                    <a:lumMod val="65000"/>
                  </a:schemeClr>
                </a:solidFill>
                <a:latin typeface="Geogrotesque Medium"/>
              </a:defRPr>
            </a:lvl1pPr>
          </a:lstStyle>
          <a:p>
            <a:fld id="{4A91433F-86ED-CF4D-AB57-848310C3D494}" type="datetime5">
              <a:rPr lang="de-CH" smtClean="0"/>
              <a:t>17-04-30</a:t>
            </a:fld>
            <a:endParaRPr lang="de-DE" dirty="0"/>
          </a:p>
        </p:txBody>
      </p:sp>
      <p:sp>
        <p:nvSpPr>
          <p:cNvPr id="6" name="Foliennummernplatzhalter 5"/>
          <p:cNvSpPr>
            <a:spLocks noGrp="1"/>
          </p:cNvSpPr>
          <p:nvPr>
            <p:ph type="sldNum" sz="quarter" idx="12"/>
          </p:nvPr>
        </p:nvSpPr>
        <p:spPr>
          <a:xfrm>
            <a:off x="123637" y="270308"/>
            <a:ext cx="552638" cy="138499"/>
          </a:xfrm>
        </p:spPr>
        <p:txBody>
          <a:bodyPr wrap="square" lIns="0" tIns="0" rIns="0" bIns="0">
            <a:spAutoFit/>
          </a:bodyPr>
          <a:lstStyle>
            <a:lvl1pPr algn="l">
              <a:lnSpc>
                <a:spcPct val="100000"/>
              </a:lnSpc>
              <a:defRPr sz="900" kern="0" cap="all" normalizeH="0" baseline="0">
                <a:solidFill>
                  <a:schemeClr val="bg1">
                    <a:lumMod val="65000"/>
                  </a:schemeClr>
                </a:solidFill>
                <a:latin typeface="Geogrotesque Medium"/>
              </a:defRPr>
            </a:lvl1pPr>
          </a:lstStyle>
          <a:p>
            <a:r>
              <a:rPr lang="de-DE" dirty="0"/>
              <a:t>PAGE </a:t>
            </a:r>
            <a:fld id="{272103D1-1020-6648-B490-F16B3058E570}" type="slidenum">
              <a:rPr lang="de-DE" smtClean="0"/>
              <a:pPr/>
              <a:t>‹N°›</a:t>
            </a:fld>
            <a:endParaRPr lang="de-DE" dirty="0"/>
          </a:p>
        </p:txBody>
      </p:sp>
      <p:pic>
        <p:nvPicPr>
          <p:cNvPr id="7" name="Bild 6" descr="2017_iihfwm_landscape_RGB_tona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82747" y="273483"/>
            <a:ext cx="925978" cy="467998"/>
          </a:xfrm>
          <a:prstGeom prst="rect">
            <a:avLst/>
          </a:prstGeom>
        </p:spPr>
      </p:pic>
      <p:pic>
        <p:nvPicPr>
          <p:cNvPr id="8" name="Bild 7" descr="tgf2017.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05837" y="4380434"/>
            <a:ext cx="1437131" cy="386835"/>
          </a:xfrm>
          <a:prstGeom prst="rect">
            <a:avLst/>
          </a:prstGeom>
        </p:spPr>
      </p:pic>
      <p:pic>
        <p:nvPicPr>
          <p:cNvPr id="9" name="Bild 8" descr="ppt_url_2017.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7875" y="4520511"/>
            <a:ext cx="2685336" cy="170551"/>
          </a:xfrm>
          <a:prstGeom prst="rect">
            <a:avLst/>
          </a:prstGeom>
        </p:spPr>
      </p:pic>
      <p:sp>
        <p:nvSpPr>
          <p:cNvPr id="10" name="Diagrammplatzhalter 9"/>
          <p:cNvSpPr>
            <a:spLocks noGrp="1"/>
          </p:cNvSpPr>
          <p:nvPr>
            <p:ph type="chart" sz="quarter" idx="13" hasCustomPrompt="1"/>
          </p:nvPr>
        </p:nvSpPr>
        <p:spPr>
          <a:xfrm>
            <a:off x="774700" y="1856318"/>
            <a:ext cx="2963333" cy="2333095"/>
          </a:xfrm>
        </p:spPr>
        <p:txBody>
          <a:bodyPr>
            <a:normAutofit/>
          </a:bodyPr>
          <a:lstStyle>
            <a:lvl1pPr marL="0" marR="0" indent="0" algn="l" defTabSz="385831" rtl="0" eaLnBrk="1" fontAlgn="auto" latinLnBrk="0" hangingPunct="1">
              <a:lnSpc>
                <a:spcPct val="100000"/>
              </a:lnSpc>
              <a:spcBef>
                <a:spcPct val="20000"/>
              </a:spcBef>
              <a:spcAft>
                <a:spcPts val="0"/>
              </a:spcAft>
              <a:buClrTx/>
              <a:buSzTx/>
              <a:buFontTx/>
              <a:buNone/>
              <a:tabLst/>
              <a:defRPr sz="1000">
                <a:solidFill>
                  <a:schemeClr val="tx2">
                    <a:lumMod val="20000"/>
                    <a:lumOff val="80000"/>
                  </a:schemeClr>
                </a:solidFill>
                <a:latin typeface="Geogrotesque Medium"/>
              </a:defRPr>
            </a:lvl1pPr>
          </a:lstStyle>
          <a:p>
            <a:r>
              <a:rPr lang="de-DE" dirty="0"/>
              <a:t>INSERT CHART </a:t>
            </a:r>
            <a:r>
              <a:rPr lang="de-DE" dirty="0" err="1"/>
              <a:t>click</a:t>
            </a:r>
            <a:r>
              <a:rPr lang="de-DE" dirty="0"/>
              <a:t> </a:t>
            </a:r>
            <a:r>
              <a:rPr lang="de-DE" dirty="0" err="1"/>
              <a:t>symbol</a:t>
            </a:r>
            <a:endParaRPr lang="de-DE" dirty="0"/>
          </a:p>
          <a:p>
            <a:endParaRPr lang="de-DE" dirty="0"/>
          </a:p>
        </p:txBody>
      </p:sp>
      <p:sp>
        <p:nvSpPr>
          <p:cNvPr id="13" name="Diagrammplatzhalter 9"/>
          <p:cNvSpPr>
            <a:spLocks noGrp="1"/>
          </p:cNvSpPr>
          <p:nvPr>
            <p:ph type="chart" sz="quarter" idx="14" hasCustomPrompt="1"/>
          </p:nvPr>
        </p:nvSpPr>
        <p:spPr>
          <a:xfrm>
            <a:off x="4104357" y="1856318"/>
            <a:ext cx="2963333" cy="2333095"/>
          </a:xfrm>
        </p:spPr>
        <p:txBody>
          <a:bodyPr>
            <a:normAutofit/>
          </a:bodyPr>
          <a:lstStyle>
            <a:lvl1pPr marL="0" indent="0">
              <a:buFontTx/>
              <a:buNone/>
              <a:defRPr sz="1000">
                <a:solidFill>
                  <a:schemeClr val="tx2">
                    <a:lumMod val="20000"/>
                    <a:lumOff val="80000"/>
                  </a:schemeClr>
                </a:solidFill>
                <a:latin typeface="Geogrotesque Medium"/>
              </a:defRPr>
            </a:lvl1pPr>
          </a:lstStyle>
          <a:p>
            <a:r>
              <a:rPr lang="de-DE" dirty="0"/>
              <a:t>INSERT CHART </a:t>
            </a:r>
            <a:r>
              <a:rPr lang="de-DE" dirty="0" err="1"/>
              <a:t>click</a:t>
            </a:r>
            <a:r>
              <a:rPr lang="de-DE" dirty="0"/>
              <a:t> </a:t>
            </a:r>
            <a:r>
              <a:rPr lang="de-DE" dirty="0" err="1"/>
              <a:t>symbol</a:t>
            </a:r>
            <a:endParaRPr lang="de-DE" dirty="0"/>
          </a:p>
          <a:p>
            <a:endParaRPr lang="de-DE" dirty="0"/>
          </a:p>
          <a:p>
            <a:endParaRPr lang="de-DE" dirty="0"/>
          </a:p>
        </p:txBody>
      </p:sp>
      <p:sp>
        <p:nvSpPr>
          <p:cNvPr id="15" name="Textplatzhalter 2"/>
          <p:cNvSpPr>
            <a:spLocks noGrp="1"/>
          </p:cNvSpPr>
          <p:nvPr>
            <p:ph type="body" idx="15" hasCustomPrompt="1"/>
          </p:nvPr>
        </p:nvSpPr>
        <p:spPr>
          <a:xfrm>
            <a:off x="777875" y="1351930"/>
            <a:ext cx="2960158" cy="327561"/>
          </a:xfrm>
        </p:spPr>
        <p:txBody>
          <a:bodyPr wrap="square" lIns="0" rIns="0" anchor="t" anchorCtr="0">
            <a:spAutoFit/>
          </a:bodyPr>
          <a:lstStyle>
            <a:lvl1pPr marL="0" indent="0">
              <a:lnSpc>
                <a:spcPts val="2000"/>
              </a:lnSpc>
              <a:spcBef>
                <a:spcPts val="0"/>
              </a:spcBef>
              <a:buNone/>
              <a:defRPr sz="1200" cap="none" baseline="0">
                <a:solidFill>
                  <a:schemeClr val="tx1"/>
                </a:solidFill>
                <a:latin typeface="Geogrotesque Medium"/>
              </a:defRPr>
            </a:lvl1pPr>
            <a:lvl2pPr marL="385831" indent="0">
              <a:buNone/>
              <a:defRPr sz="1500">
                <a:solidFill>
                  <a:schemeClr val="tx1">
                    <a:tint val="75000"/>
                  </a:schemeClr>
                </a:solidFill>
              </a:defRPr>
            </a:lvl2pPr>
            <a:lvl3pPr marL="771662" indent="0">
              <a:buNone/>
              <a:defRPr sz="1400">
                <a:solidFill>
                  <a:schemeClr val="tx1">
                    <a:tint val="75000"/>
                  </a:schemeClr>
                </a:solidFill>
              </a:defRPr>
            </a:lvl3pPr>
            <a:lvl4pPr marL="1157493" indent="0">
              <a:buNone/>
              <a:defRPr sz="1200">
                <a:solidFill>
                  <a:schemeClr val="tx1">
                    <a:tint val="75000"/>
                  </a:schemeClr>
                </a:solidFill>
              </a:defRPr>
            </a:lvl4pPr>
            <a:lvl5pPr marL="1543324" indent="0">
              <a:buNone/>
              <a:defRPr sz="1200">
                <a:solidFill>
                  <a:schemeClr val="tx1">
                    <a:tint val="75000"/>
                  </a:schemeClr>
                </a:solidFill>
              </a:defRPr>
            </a:lvl5pPr>
            <a:lvl6pPr marL="1929155" indent="0">
              <a:buNone/>
              <a:defRPr sz="1200">
                <a:solidFill>
                  <a:schemeClr val="tx1">
                    <a:tint val="75000"/>
                  </a:schemeClr>
                </a:solidFill>
              </a:defRPr>
            </a:lvl6pPr>
            <a:lvl7pPr marL="2314986" indent="0">
              <a:buNone/>
              <a:defRPr sz="1200">
                <a:solidFill>
                  <a:schemeClr val="tx1">
                    <a:tint val="75000"/>
                  </a:schemeClr>
                </a:solidFill>
              </a:defRPr>
            </a:lvl7pPr>
            <a:lvl8pPr marL="2700818" indent="0">
              <a:buNone/>
              <a:defRPr sz="1200">
                <a:solidFill>
                  <a:schemeClr val="tx1">
                    <a:tint val="75000"/>
                  </a:schemeClr>
                </a:solidFill>
              </a:defRPr>
            </a:lvl8pPr>
            <a:lvl9pPr marL="3086649" indent="0">
              <a:buNone/>
              <a:defRPr sz="1200">
                <a:solidFill>
                  <a:schemeClr val="tx1">
                    <a:tint val="75000"/>
                  </a:schemeClr>
                </a:solidFill>
              </a:defRPr>
            </a:lvl9pPr>
          </a:lstStyle>
          <a:p>
            <a:pPr lvl="0"/>
            <a:r>
              <a:rPr lang="de-CH" dirty="0"/>
              <a:t>Chart Title</a:t>
            </a:r>
          </a:p>
        </p:txBody>
      </p:sp>
      <p:sp>
        <p:nvSpPr>
          <p:cNvPr id="16" name="Textplatzhalter 2"/>
          <p:cNvSpPr>
            <a:spLocks noGrp="1"/>
          </p:cNvSpPr>
          <p:nvPr>
            <p:ph type="body" idx="16" hasCustomPrompt="1"/>
          </p:nvPr>
        </p:nvSpPr>
        <p:spPr>
          <a:xfrm>
            <a:off x="4104357" y="1351930"/>
            <a:ext cx="2960158" cy="327561"/>
          </a:xfrm>
        </p:spPr>
        <p:txBody>
          <a:bodyPr wrap="square" lIns="0" rIns="0" anchor="t" anchorCtr="0">
            <a:spAutoFit/>
          </a:bodyPr>
          <a:lstStyle>
            <a:lvl1pPr marL="0" indent="0">
              <a:lnSpc>
                <a:spcPts val="2000"/>
              </a:lnSpc>
              <a:spcBef>
                <a:spcPts val="0"/>
              </a:spcBef>
              <a:buNone/>
              <a:defRPr sz="1200" cap="none" baseline="0">
                <a:solidFill>
                  <a:schemeClr val="tx1"/>
                </a:solidFill>
                <a:latin typeface="Geogrotesque Medium"/>
              </a:defRPr>
            </a:lvl1pPr>
            <a:lvl2pPr marL="385831" indent="0">
              <a:buNone/>
              <a:defRPr sz="1500">
                <a:solidFill>
                  <a:schemeClr val="tx1">
                    <a:tint val="75000"/>
                  </a:schemeClr>
                </a:solidFill>
              </a:defRPr>
            </a:lvl2pPr>
            <a:lvl3pPr marL="771662" indent="0">
              <a:buNone/>
              <a:defRPr sz="1400">
                <a:solidFill>
                  <a:schemeClr val="tx1">
                    <a:tint val="75000"/>
                  </a:schemeClr>
                </a:solidFill>
              </a:defRPr>
            </a:lvl3pPr>
            <a:lvl4pPr marL="1157493" indent="0">
              <a:buNone/>
              <a:defRPr sz="1200">
                <a:solidFill>
                  <a:schemeClr val="tx1">
                    <a:tint val="75000"/>
                  </a:schemeClr>
                </a:solidFill>
              </a:defRPr>
            </a:lvl4pPr>
            <a:lvl5pPr marL="1543324" indent="0">
              <a:buNone/>
              <a:defRPr sz="1200">
                <a:solidFill>
                  <a:schemeClr val="tx1">
                    <a:tint val="75000"/>
                  </a:schemeClr>
                </a:solidFill>
              </a:defRPr>
            </a:lvl5pPr>
            <a:lvl6pPr marL="1929155" indent="0">
              <a:buNone/>
              <a:defRPr sz="1200">
                <a:solidFill>
                  <a:schemeClr val="tx1">
                    <a:tint val="75000"/>
                  </a:schemeClr>
                </a:solidFill>
              </a:defRPr>
            </a:lvl6pPr>
            <a:lvl7pPr marL="2314986" indent="0">
              <a:buNone/>
              <a:defRPr sz="1200">
                <a:solidFill>
                  <a:schemeClr val="tx1">
                    <a:tint val="75000"/>
                  </a:schemeClr>
                </a:solidFill>
              </a:defRPr>
            </a:lvl7pPr>
            <a:lvl8pPr marL="2700818" indent="0">
              <a:buNone/>
              <a:defRPr sz="1200">
                <a:solidFill>
                  <a:schemeClr val="tx1">
                    <a:tint val="75000"/>
                  </a:schemeClr>
                </a:solidFill>
              </a:defRPr>
            </a:lvl8pPr>
            <a:lvl9pPr marL="3086649" indent="0">
              <a:buNone/>
              <a:defRPr sz="1200">
                <a:solidFill>
                  <a:schemeClr val="tx1">
                    <a:tint val="75000"/>
                  </a:schemeClr>
                </a:solidFill>
              </a:defRPr>
            </a:lvl9pPr>
          </a:lstStyle>
          <a:p>
            <a:pPr lvl="0"/>
            <a:r>
              <a:rPr lang="de-CH" dirty="0"/>
              <a:t>Chart Title</a:t>
            </a:r>
          </a:p>
        </p:txBody>
      </p:sp>
    </p:spTree>
    <p:extLst>
      <p:ext uri="{BB962C8B-B14F-4D97-AF65-F5344CB8AC3E}">
        <p14:creationId xmlns:p14="http://schemas.microsoft.com/office/powerpoint/2010/main" val="902345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fld id="{2CCA5FDD-9B1D-4E90-8B35-E6D8437C16A4}" type="datetimeFigureOut">
              <a:rPr lang="fr-FR" altLang="fr-FR"/>
              <a:pPr/>
              <a:t>30/04/2017</a:t>
            </a:fld>
            <a:endParaRPr lang="fr-FR" alt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76930206-9BB8-4544-AA69-C6E964C45F4E}" type="slidenum">
              <a:rPr lang="fr-FR" altLang="fr-FR"/>
              <a:pPr/>
              <a:t>‹N°›</a:t>
            </a:fld>
            <a:endParaRPr lang="fr-FR" altLang="fr-FR"/>
          </a:p>
        </p:txBody>
      </p:sp>
    </p:spTree>
    <p:extLst>
      <p:ext uri="{BB962C8B-B14F-4D97-AF65-F5344CB8AC3E}">
        <p14:creationId xmlns:p14="http://schemas.microsoft.com/office/powerpoint/2010/main" val="2963795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32038" y="194790"/>
            <a:ext cx="7776687" cy="810683"/>
          </a:xfrm>
          <a:prstGeom prst="rect">
            <a:avLst/>
          </a:prstGeom>
        </p:spPr>
        <p:txBody>
          <a:bodyPr vert="horz" lIns="77166" tIns="38583" rIns="77166" bIns="38583" rtlCol="0" anchor="ctr">
            <a:normAutofit/>
          </a:bodyPr>
          <a:lstStyle/>
          <a:p>
            <a:r>
              <a:rPr lang="de-CH" dirty="0"/>
              <a:t>Mastertitelformat bearbeiten</a:t>
            </a:r>
            <a:endParaRPr lang="de-DE" dirty="0"/>
          </a:p>
        </p:txBody>
      </p:sp>
      <p:sp>
        <p:nvSpPr>
          <p:cNvPr id="3" name="Textplatzhalter 2"/>
          <p:cNvSpPr>
            <a:spLocks noGrp="1"/>
          </p:cNvSpPr>
          <p:nvPr>
            <p:ph type="body" idx="1"/>
          </p:nvPr>
        </p:nvSpPr>
        <p:spPr>
          <a:xfrm>
            <a:off x="432038" y="1134957"/>
            <a:ext cx="7776687" cy="3210081"/>
          </a:xfrm>
          <a:prstGeom prst="rect">
            <a:avLst/>
          </a:prstGeom>
        </p:spPr>
        <p:txBody>
          <a:bodyPr vert="horz" lIns="77166" tIns="38583" rIns="77166" bIns="38583" rtlCol="0">
            <a:normAutofit/>
          </a:body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4" name="Datumsplatzhalter 3"/>
          <p:cNvSpPr>
            <a:spLocks noGrp="1"/>
          </p:cNvSpPr>
          <p:nvPr>
            <p:ph type="dt" sz="half" idx="2"/>
          </p:nvPr>
        </p:nvSpPr>
        <p:spPr>
          <a:xfrm>
            <a:off x="432038" y="4508301"/>
            <a:ext cx="2016178" cy="258968"/>
          </a:xfrm>
          <a:prstGeom prst="rect">
            <a:avLst/>
          </a:prstGeom>
        </p:spPr>
        <p:txBody>
          <a:bodyPr vert="horz" lIns="77166" tIns="38583" rIns="77166" bIns="38583" rtlCol="0" anchor="ctr"/>
          <a:lstStyle>
            <a:lvl1pPr algn="l">
              <a:defRPr sz="1000">
                <a:solidFill>
                  <a:schemeClr val="tx1">
                    <a:tint val="75000"/>
                  </a:schemeClr>
                </a:solidFill>
              </a:defRPr>
            </a:lvl1pPr>
          </a:lstStyle>
          <a:p>
            <a:fld id="{67D98B63-3C0C-9F4D-B4D1-8F2E410725F5}" type="datetime5">
              <a:rPr lang="de-CH" smtClean="0"/>
              <a:t>17-04-30</a:t>
            </a:fld>
            <a:endParaRPr lang="de-DE"/>
          </a:p>
        </p:txBody>
      </p:sp>
      <p:sp>
        <p:nvSpPr>
          <p:cNvPr id="5" name="Fußzeilenplatzhalter 4"/>
          <p:cNvSpPr>
            <a:spLocks noGrp="1"/>
          </p:cNvSpPr>
          <p:nvPr>
            <p:ph type="ftr" sz="quarter" idx="3"/>
          </p:nvPr>
        </p:nvSpPr>
        <p:spPr>
          <a:xfrm>
            <a:off x="2952261" y="4508301"/>
            <a:ext cx="2736242" cy="258968"/>
          </a:xfrm>
          <a:prstGeom prst="rect">
            <a:avLst/>
          </a:prstGeom>
        </p:spPr>
        <p:txBody>
          <a:bodyPr vert="horz" lIns="77166" tIns="38583" rIns="77166" bIns="38583" rtlCol="0" anchor="ctr"/>
          <a:lstStyle>
            <a:lvl1pPr algn="ctr">
              <a:defRPr sz="10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192547" y="4508301"/>
            <a:ext cx="2016178" cy="258968"/>
          </a:xfrm>
          <a:prstGeom prst="rect">
            <a:avLst/>
          </a:prstGeom>
        </p:spPr>
        <p:txBody>
          <a:bodyPr vert="horz" lIns="77166" tIns="38583" rIns="77166" bIns="38583" rtlCol="0" anchor="ctr"/>
          <a:lstStyle>
            <a:lvl1pPr algn="r">
              <a:defRPr sz="1000">
                <a:solidFill>
                  <a:schemeClr val="tx1">
                    <a:tint val="75000"/>
                  </a:schemeClr>
                </a:solidFill>
              </a:defRPr>
            </a:lvl1pPr>
          </a:lstStyle>
          <a:p>
            <a:fld id="{272103D1-1020-6648-B490-F16B3058E570}" type="slidenum">
              <a:rPr lang="de-DE" smtClean="0"/>
              <a:t>‹N°›</a:t>
            </a:fld>
            <a:endParaRPr lang="de-DE"/>
          </a:p>
        </p:txBody>
      </p:sp>
    </p:spTree>
    <p:extLst>
      <p:ext uri="{BB962C8B-B14F-4D97-AF65-F5344CB8AC3E}">
        <p14:creationId xmlns:p14="http://schemas.microsoft.com/office/powerpoint/2010/main" val="2601690150"/>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hdr="0"/>
  <p:txStyles>
    <p:titleStyle>
      <a:lvl1pPr algn="ctr" defTabSz="385831" rtl="0" eaLnBrk="1" latinLnBrk="0" hangingPunct="1">
        <a:spcBef>
          <a:spcPct val="0"/>
        </a:spcBef>
        <a:buNone/>
        <a:defRPr sz="3700" kern="1200">
          <a:solidFill>
            <a:schemeClr val="tx1"/>
          </a:solidFill>
          <a:latin typeface="+mj-lt"/>
          <a:ea typeface="+mj-ea"/>
          <a:cs typeface="+mj-cs"/>
        </a:defRPr>
      </a:lvl1pPr>
    </p:titleStyle>
    <p:bodyStyle>
      <a:lvl1pPr marL="289373" indent="-289373" algn="l" defTabSz="385831" rtl="0" eaLnBrk="1" latinLnBrk="0" hangingPunct="1">
        <a:spcBef>
          <a:spcPct val="20000"/>
        </a:spcBef>
        <a:buFont typeface="Arial"/>
        <a:buChar char="•"/>
        <a:defRPr sz="2700" kern="1200">
          <a:solidFill>
            <a:schemeClr val="tx1"/>
          </a:solidFill>
          <a:latin typeface="+mn-lt"/>
          <a:ea typeface="+mn-ea"/>
          <a:cs typeface="+mn-cs"/>
        </a:defRPr>
      </a:lvl1pPr>
      <a:lvl2pPr marL="626976" indent="-241144" algn="l" defTabSz="385831" rtl="0" eaLnBrk="1" latinLnBrk="0" hangingPunct="1">
        <a:spcBef>
          <a:spcPct val="20000"/>
        </a:spcBef>
        <a:buFont typeface="Arial"/>
        <a:buChar char="–"/>
        <a:defRPr sz="2400" kern="1200">
          <a:solidFill>
            <a:schemeClr val="tx1"/>
          </a:solidFill>
          <a:latin typeface="+mn-lt"/>
          <a:ea typeface="+mn-ea"/>
          <a:cs typeface="+mn-cs"/>
        </a:defRPr>
      </a:lvl2pPr>
      <a:lvl3pPr marL="964578" indent="-192916" algn="l" defTabSz="385831" rtl="0" eaLnBrk="1" latinLnBrk="0" hangingPunct="1">
        <a:spcBef>
          <a:spcPct val="20000"/>
        </a:spcBef>
        <a:buFont typeface="Arial"/>
        <a:buChar char="•"/>
        <a:defRPr sz="2000" kern="1200">
          <a:solidFill>
            <a:schemeClr val="tx1"/>
          </a:solidFill>
          <a:latin typeface="+mn-lt"/>
          <a:ea typeface="+mn-ea"/>
          <a:cs typeface="+mn-cs"/>
        </a:defRPr>
      </a:lvl3pPr>
      <a:lvl4pPr marL="1350409" indent="-192916" algn="l" defTabSz="385831" rtl="0" eaLnBrk="1" latinLnBrk="0" hangingPunct="1">
        <a:spcBef>
          <a:spcPct val="20000"/>
        </a:spcBef>
        <a:buFont typeface="Arial"/>
        <a:buChar char="–"/>
        <a:defRPr sz="1700" kern="1200">
          <a:solidFill>
            <a:schemeClr val="tx1"/>
          </a:solidFill>
          <a:latin typeface="+mn-lt"/>
          <a:ea typeface="+mn-ea"/>
          <a:cs typeface="+mn-cs"/>
        </a:defRPr>
      </a:lvl4pPr>
      <a:lvl5pPr marL="1736240" indent="-192916" algn="l" defTabSz="385831" rtl="0" eaLnBrk="1" latinLnBrk="0" hangingPunct="1">
        <a:spcBef>
          <a:spcPct val="20000"/>
        </a:spcBef>
        <a:buFont typeface="Arial"/>
        <a:buChar char="»"/>
        <a:defRPr sz="1700" kern="1200">
          <a:solidFill>
            <a:schemeClr val="tx1"/>
          </a:solidFill>
          <a:latin typeface="+mn-lt"/>
          <a:ea typeface="+mn-ea"/>
          <a:cs typeface="+mn-cs"/>
        </a:defRPr>
      </a:lvl5pPr>
      <a:lvl6pPr marL="2122071" indent="-192916" algn="l" defTabSz="385831" rtl="0" eaLnBrk="1" latinLnBrk="0" hangingPunct="1">
        <a:spcBef>
          <a:spcPct val="20000"/>
        </a:spcBef>
        <a:buFont typeface="Arial"/>
        <a:buChar char="•"/>
        <a:defRPr sz="1700" kern="1200">
          <a:solidFill>
            <a:schemeClr val="tx1"/>
          </a:solidFill>
          <a:latin typeface="+mn-lt"/>
          <a:ea typeface="+mn-ea"/>
          <a:cs typeface="+mn-cs"/>
        </a:defRPr>
      </a:lvl6pPr>
      <a:lvl7pPr marL="2507902" indent="-192916" algn="l" defTabSz="385831" rtl="0" eaLnBrk="1" latinLnBrk="0" hangingPunct="1">
        <a:spcBef>
          <a:spcPct val="20000"/>
        </a:spcBef>
        <a:buFont typeface="Arial"/>
        <a:buChar char="•"/>
        <a:defRPr sz="1700" kern="1200">
          <a:solidFill>
            <a:schemeClr val="tx1"/>
          </a:solidFill>
          <a:latin typeface="+mn-lt"/>
          <a:ea typeface="+mn-ea"/>
          <a:cs typeface="+mn-cs"/>
        </a:defRPr>
      </a:lvl7pPr>
      <a:lvl8pPr marL="2893733" indent="-192916" algn="l" defTabSz="385831" rtl="0" eaLnBrk="1" latinLnBrk="0" hangingPunct="1">
        <a:spcBef>
          <a:spcPct val="20000"/>
        </a:spcBef>
        <a:buFont typeface="Arial"/>
        <a:buChar char="•"/>
        <a:defRPr sz="1700" kern="1200">
          <a:solidFill>
            <a:schemeClr val="tx1"/>
          </a:solidFill>
          <a:latin typeface="+mn-lt"/>
          <a:ea typeface="+mn-ea"/>
          <a:cs typeface="+mn-cs"/>
        </a:defRPr>
      </a:lvl8pPr>
      <a:lvl9pPr marL="3279564" indent="-192916" algn="l" defTabSz="385831" rtl="0" eaLnBrk="1" latinLnBrk="0" hangingPunct="1">
        <a:spcBef>
          <a:spcPct val="20000"/>
        </a:spcBef>
        <a:buFont typeface="Arial"/>
        <a:buChar char="•"/>
        <a:defRPr sz="1700" kern="1200">
          <a:solidFill>
            <a:schemeClr val="tx1"/>
          </a:solidFill>
          <a:latin typeface="+mn-lt"/>
          <a:ea typeface="+mn-ea"/>
          <a:cs typeface="+mn-cs"/>
        </a:defRPr>
      </a:lvl9pPr>
    </p:bodyStyle>
    <p:otherStyle>
      <a:defPPr>
        <a:defRPr lang="de-DE"/>
      </a:defPPr>
      <a:lvl1pPr marL="0" algn="l" defTabSz="385831" rtl="0" eaLnBrk="1" latinLnBrk="0" hangingPunct="1">
        <a:defRPr sz="1500" kern="1200">
          <a:solidFill>
            <a:schemeClr val="tx1"/>
          </a:solidFill>
          <a:latin typeface="+mn-lt"/>
          <a:ea typeface="+mn-ea"/>
          <a:cs typeface="+mn-cs"/>
        </a:defRPr>
      </a:lvl1pPr>
      <a:lvl2pPr marL="385831" algn="l" defTabSz="385831" rtl="0" eaLnBrk="1" latinLnBrk="0" hangingPunct="1">
        <a:defRPr sz="1500" kern="1200">
          <a:solidFill>
            <a:schemeClr val="tx1"/>
          </a:solidFill>
          <a:latin typeface="+mn-lt"/>
          <a:ea typeface="+mn-ea"/>
          <a:cs typeface="+mn-cs"/>
        </a:defRPr>
      </a:lvl2pPr>
      <a:lvl3pPr marL="771662" algn="l" defTabSz="385831" rtl="0" eaLnBrk="1" latinLnBrk="0" hangingPunct="1">
        <a:defRPr sz="1500" kern="1200">
          <a:solidFill>
            <a:schemeClr val="tx1"/>
          </a:solidFill>
          <a:latin typeface="+mn-lt"/>
          <a:ea typeface="+mn-ea"/>
          <a:cs typeface="+mn-cs"/>
        </a:defRPr>
      </a:lvl3pPr>
      <a:lvl4pPr marL="1157493" algn="l" defTabSz="385831" rtl="0" eaLnBrk="1" latinLnBrk="0" hangingPunct="1">
        <a:defRPr sz="1500" kern="1200">
          <a:solidFill>
            <a:schemeClr val="tx1"/>
          </a:solidFill>
          <a:latin typeface="+mn-lt"/>
          <a:ea typeface="+mn-ea"/>
          <a:cs typeface="+mn-cs"/>
        </a:defRPr>
      </a:lvl4pPr>
      <a:lvl5pPr marL="1543324" algn="l" defTabSz="385831" rtl="0" eaLnBrk="1" latinLnBrk="0" hangingPunct="1">
        <a:defRPr sz="1500" kern="1200">
          <a:solidFill>
            <a:schemeClr val="tx1"/>
          </a:solidFill>
          <a:latin typeface="+mn-lt"/>
          <a:ea typeface="+mn-ea"/>
          <a:cs typeface="+mn-cs"/>
        </a:defRPr>
      </a:lvl5pPr>
      <a:lvl6pPr marL="1929155" algn="l" defTabSz="385831" rtl="0" eaLnBrk="1" latinLnBrk="0" hangingPunct="1">
        <a:defRPr sz="1500" kern="1200">
          <a:solidFill>
            <a:schemeClr val="tx1"/>
          </a:solidFill>
          <a:latin typeface="+mn-lt"/>
          <a:ea typeface="+mn-ea"/>
          <a:cs typeface="+mn-cs"/>
        </a:defRPr>
      </a:lvl6pPr>
      <a:lvl7pPr marL="2314986" algn="l" defTabSz="385831" rtl="0" eaLnBrk="1" latinLnBrk="0" hangingPunct="1">
        <a:defRPr sz="1500" kern="1200">
          <a:solidFill>
            <a:schemeClr val="tx1"/>
          </a:solidFill>
          <a:latin typeface="+mn-lt"/>
          <a:ea typeface="+mn-ea"/>
          <a:cs typeface="+mn-cs"/>
        </a:defRPr>
      </a:lvl7pPr>
      <a:lvl8pPr marL="2700818" algn="l" defTabSz="385831" rtl="0" eaLnBrk="1" latinLnBrk="0" hangingPunct="1">
        <a:defRPr sz="1500" kern="1200">
          <a:solidFill>
            <a:schemeClr val="tx1"/>
          </a:solidFill>
          <a:latin typeface="+mn-lt"/>
          <a:ea typeface="+mn-ea"/>
          <a:cs typeface="+mn-cs"/>
        </a:defRPr>
      </a:lvl8pPr>
      <a:lvl9pPr marL="3086649" algn="l" defTabSz="385831"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www.wada-ama.org/en/prohibited-list" TargetMode="External"/><Relationship Id="rId2" Type="http://schemas.openxmlformats.org/officeDocument/2006/relationships/hyperlink" Target="http://www.wada-ama.org/" TargetMode="Externa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2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535414" y="2321691"/>
            <a:ext cx="7344649" cy="941198"/>
          </a:xfrm>
        </p:spPr>
        <p:txBody>
          <a:bodyPr>
            <a:normAutofit fontScale="90000"/>
          </a:bodyPr>
          <a:lstStyle/>
          <a:p>
            <a:r>
              <a:rPr lang="de-DE" altLang="de-DE" dirty="0">
                <a:latin typeface="Geogrotesque Bd" panose="02000000000000000000" pitchFamily="50" charset="0"/>
              </a:rPr>
              <a:t>CHAMPIONNAT DU MONDE DE HOCKEY SUR GLACE 2017 DE L‘IIHF </a:t>
            </a:r>
            <a:br>
              <a:rPr lang="de-DE" altLang="de-DE" dirty="0">
                <a:latin typeface="Geogrotesque Bd" panose="02000000000000000000" pitchFamily="50" charset="0"/>
              </a:rPr>
            </a:br>
            <a:br>
              <a:rPr lang="de-DE" dirty="0"/>
            </a:br>
            <a:endParaRPr lang="de-DE" dirty="0"/>
          </a:p>
        </p:txBody>
      </p:sp>
      <p:sp>
        <p:nvSpPr>
          <p:cNvPr id="5" name="Untertitel 4"/>
          <p:cNvSpPr>
            <a:spLocks noGrp="1"/>
          </p:cNvSpPr>
          <p:nvPr>
            <p:ph type="subTitle" idx="1"/>
          </p:nvPr>
        </p:nvSpPr>
        <p:spPr>
          <a:xfrm>
            <a:off x="648057" y="3454275"/>
            <a:ext cx="6048534" cy="811502"/>
          </a:xfrm>
        </p:spPr>
        <p:txBody>
          <a:bodyPr>
            <a:normAutofit/>
          </a:bodyPr>
          <a:lstStyle/>
          <a:p>
            <a:r>
              <a:rPr lang="de-DE" dirty="0">
                <a:latin typeface="Geogrotesque Th It" pitchFamily="50" charset="0"/>
              </a:rPr>
              <a:t>TEAM MEDICAL HANDBOOK</a:t>
            </a:r>
          </a:p>
        </p:txBody>
      </p:sp>
    </p:spTree>
    <p:extLst>
      <p:ext uri="{BB962C8B-B14F-4D97-AF65-F5344CB8AC3E}">
        <p14:creationId xmlns:p14="http://schemas.microsoft.com/office/powerpoint/2010/main" val="2227620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8"/>
          <p:cNvSpPr txBox="1">
            <a:spLocks/>
          </p:cNvSpPr>
          <p:nvPr/>
        </p:nvSpPr>
        <p:spPr>
          <a:xfrm>
            <a:off x="393562" y="269992"/>
            <a:ext cx="6300636" cy="447251"/>
          </a:xfrm>
          <a:prstGeom prst="rect">
            <a:avLst/>
          </a:prstGeom>
        </p:spPr>
        <p:txBody>
          <a:bodyPr vert="horz" lIns="0" tIns="38583" rIns="0" bIns="38583" rtlCol="0" anchor="t">
            <a:spAutoFit/>
          </a:bodyPr>
          <a:lstStyle>
            <a:lvl1pPr algn="l" defTabSz="385831" rtl="0" eaLnBrk="1" latinLnBrk="0" hangingPunct="1">
              <a:spcBef>
                <a:spcPct val="0"/>
              </a:spcBef>
              <a:buNone/>
              <a:defRPr sz="2800" b="0" i="0" kern="1200" cap="all" normalizeH="0" baseline="0">
                <a:solidFill>
                  <a:schemeClr val="tx1"/>
                </a:solidFill>
                <a:latin typeface="Geogrotesque SemiBold"/>
                <a:ea typeface="+mj-ea"/>
                <a:cs typeface="+mj-cs"/>
              </a:defRPr>
            </a:lvl1pPr>
          </a:lstStyle>
          <a:p>
            <a:pPr marL="0" marR="0" lvl="0" indent="0" algn="l" defTabSz="385831" rtl="0" eaLnBrk="1" fontAlgn="auto" latinLnBrk="0" hangingPunct="1">
              <a:lnSpc>
                <a:spcPct val="100000"/>
              </a:lnSpc>
              <a:spcBef>
                <a:spcPct val="0"/>
              </a:spcBef>
              <a:spcAft>
                <a:spcPts val="0"/>
              </a:spcAft>
              <a:buClrTx/>
              <a:buSzTx/>
              <a:buFontTx/>
              <a:buNone/>
              <a:tabLst/>
              <a:defRPr/>
            </a:pPr>
            <a:r>
              <a:rPr kumimoji="0" lang="fr-FR" altLang="fr-FR" sz="2400" b="1" i="0" u="none" strike="noStrike" kern="1200" cap="all" spc="0" normalizeH="0" baseline="0" noProof="0" dirty="0">
                <a:ln>
                  <a:noFill/>
                </a:ln>
                <a:solidFill>
                  <a:srgbClr val="788DC9"/>
                </a:solidFill>
                <a:effectLst/>
                <a:uLnTx/>
                <a:uFillTx/>
                <a:latin typeface="Geogrotesque SmBd" panose="02000000000000000000" pitchFamily="50" charset="0"/>
                <a:ea typeface="+mj-ea"/>
                <a:cs typeface="+mj-cs"/>
              </a:rPr>
              <a:t>IV. </a:t>
            </a:r>
            <a:r>
              <a:rPr kumimoji="0" lang="fr-FR" sz="2400" b="1" i="0" u="none" strike="noStrike" kern="1200" cap="all" spc="0" normalizeH="0" baseline="0" noProof="0" dirty="0">
                <a:ln>
                  <a:noFill/>
                </a:ln>
                <a:solidFill>
                  <a:srgbClr val="788DC9"/>
                </a:solidFill>
                <a:effectLst/>
                <a:uLnTx/>
                <a:uFillTx/>
                <a:latin typeface="Geogrotesque SmBd" panose="02000000000000000000" pitchFamily="50" charset="0"/>
                <a:ea typeface="+mj-ea"/>
                <a:cs typeface="+mj-cs"/>
              </a:rPr>
              <a:t>MEDICAL POLICIES AND PROCEDURES</a:t>
            </a:r>
            <a:endParaRPr kumimoji="0" lang="fr-FR" altLang="fr-FR" sz="2400" b="1" i="0" u="none" strike="noStrike" kern="1200" cap="all" spc="0" normalizeH="0" baseline="0" noProof="0" dirty="0">
              <a:ln>
                <a:noFill/>
              </a:ln>
              <a:solidFill>
                <a:srgbClr val="788DC9"/>
              </a:solidFill>
              <a:effectLst/>
              <a:uLnTx/>
              <a:uFillTx/>
              <a:latin typeface="Geogrotesque SmBd" panose="02000000000000000000" pitchFamily="50" charset="0"/>
              <a:ea typeface="+mj-ea"/>
              <a:cs typeface="+mj-cs"/>
            </a:endParaRPr>
          </a:p>
        </p:txBody>
      </p:sp>
      <p:sp>
        <p:nvSpPr>
          <p:cNvPr id="8" name="ZoneTexte 7"/>
          <p:cNvSpPr txBox="1"/>
          <p:nvPr/>
        </p:nvSpPr>
        <p:spPr>
          <a:xfrm>
            <a:off x="1252331" y="748037"/>
            <a:ext cx="5216563" cy="3231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b="1" i="0" u="none" strike="noStrike" kern="0" cap="none" spc="0" normalizeH="0" baseline="0" noProof="0" dirty="0">
                <a:ln>
                  <a:noFill/>
                </a:ln>
                <a:solidFill>
                  <a:srgbClr val="E2B224"/>
                </a:solidFill>
                <a:effectLst/>
                <a:uLnTx/>
                <a:uFillTx/>
                <a:latin typeface="Geogrotesque Rg"/>
              </a:rPr>
              <a:t>5. </a:t>
            </a:r>
            <a:r>
              <a:rPr kumimoji="0" lang="fr-FR" altLang="fr-FR" b="1" i="0" u="none" strike="noStrike" kern="0" cap="none" spc="0" normalizeH="0" baseline="0" noProof="0" dirty="0">
                <a:ln>
                  <a:noFill/>
                </a:ln>
                <a:solidFill>
                  <a:srgbClr val="E2B224"/>
                </a:solidFill>
                <a:effectLst/>
                <a:uLnTx/>
                <a:uFillTx/>
                <a:latin typeface="Geogrotesque Rg"/>
              </a:rPr>
              <a:t>MEDICAL</a:t>
            </a:r>
            <a:r>
              <a:rPr kumimoji="0" lang="fr-FR" altLang="fr-FR" b="1" i="0" u="none" strike="noStrike" kern="0" cap="none" spc="0" normalizeH="0" noProof="0" dirty="0">
                <a:ln>
                  <a:noFill/>
                </a:ln>
                <a:solidFill>
                  <a:srgbClr val="E2B224"/>
                </a:solidFill>
                <a:effectLst/>
                <a:uLnTx/>
                <a:uFillTx/>
                <a:latin typeface="Geogrotesque Rg"/>
              </a:rPr>
              <a:t> CLINIC AND EQUIPMENTS</a:t>
            </a:r>
            <a:endParaRPr kumimoji="0" lang="fr-FR" b="1" i="0" u="none" strike="noStrike" kern="0" cap="none" spc="0" normalizeH="0" baseline="0" noProof="0" dirty="0">
              <a:ln>
                <a:noFill/>
              </a:ln>
              <a:solidFill>
                <a:srgbClr val="E2B224"/>
              </a:solidFill>
              <a:effectLst/>
              <a:uLnTx/>
              <a:uFillTx/>
              <a:latin typeface="Geogrotesque Rg"/>
            </a:endParaRPr>
          </a:p>
        </p:txBody>
      </p:sp>
      <p:sp>
        <p:nvSpPr>
          <p:cNvPr id="9" name="Espace réservé du contenu 2"/>
          <p:cNvSpPr txBox="1">
            <a:spLocks/>
          </p:cNvSpPr>
          <p:nvPr/>
        </p:nvSpPr>
        <p:spPr>
          <a:xfrm>
            <a:off x="347178" y="1254226"/>
            <a:ext cx="7902299" cy="3210081"/>
          </a:xfrm>
          <a:prstGeom prst="rect">
            <a:avLst/>
          </a:prstGeom>
        </p:spPr>
        <p:txBody>
          <a:bodyPr vert="horz" wrap="square" lIns="0" tIns="38583" rIns="0" bIns="38583" rtlCol="0" anchor="t" anchorCtr="0">
            <a:normAutofit/>
          </a:bodyPr>
          <a:lstStyle>
            <a:lvl1pPr marL="0" indent="0" algn="l" defTabSz="385831" rtl="0" eaLnBrk="1" latinLnBrk="0" hangingPunct="1">
              <a:lnSpc>
                <a:spcPts val="2000"/>
              </a:lnSpc>
              <a:spcBef>
                <a:spcPts val="0"/>
              </a:spcBef>
              <a:buFont typeface="Arial"/>
              <a:buNone/>
              <a:defRPr sz="2000" kern="1200" cap="all" baseline="0">
                <a:solidFill>
                  <a:schemeClr val="tx1">
                    <a:tint val="75000"/>
                  </a:schemeClr>
                </a:solidFill>
                <a:latin typeface="Geogrotesque Medium"/>
                <a:ea typeface="+mn-ea"/>
                <a:cs typeface="+mn-cs"/>
              </a:defRPr>
            </a:lvl1pPr>
            <a:lvl2pPr marL="385831" indent="0" algn="l" defTabSz="385831" rtl="0" eaLnBrk="1" latinLnBrk="0" hangingPunct="1">
              <a:spcBef>
                <a:spcPct val="20000"/>
              </a:spcBef>
              <a:buFont typeface="Arial"/>
              <a:buNone/>
              <a:defRPr sz="1500" kern="1200">
                <a:solidFill>
                  <a:schemeClr val="tx1">
                    <a:tint val="75000"/>
                  </a:schemeClr>
                </a:solidFill>
                <a:latin typeface="+mn-lt"/>
                <a:ea typeface="+mn-ea"/>
                <a:cs typeface="+mn-cs"/>
              </a:defRPr>
            </a:lvl2pPr>
            <a:lvl3pPr marL="771662" indent="0" algn="l" defTabSz="385831" rtl="0" eaLnBrk="1" latinLnBrk="0" hangingPunct="1">
              <a:spcBef>
                <a:spcPct val="20000"/>
              </a:spcBef>
              <a:buFont typeface="Arial"/>
              <a:buNone/>
              <a:defRPr sz="1400" kern="1200">
                <a:solidFill>
                  <a:schemeClr val="tx1">
                    <a:tint val="75000"/>
                  </a:schemeClr>
                </a:solidFill>
                <a:latin typeface="+mn-lt"/>
                <a:ea typeface="+mn-ea"/>
                <a:cs typeface="+mn-cs"/>
              </a:defRPr>
            </a:lvl3pPr>
            <a:lvl4pPr marL="1157493" indent="0" algn="l" defTabSz="385831" rtl="0" eaLnBrk="1" latinLnBrk="0" hangingPunct="1">
              <a:spcBef>
                <a:spcPct val="20000"/>
              </a:spcBef>
              <a:buFont typeface="Arial"/>
              <a:buNone/>
              <a:defRPr sz="1200" kern="1200">
                <a:solidFill>
                  <a:schemeClr val="tx1">
                    <a:tint val="75000"/>
                  </a:schemeClr>
                </a:solidFill>
                <a:latin typeface="+mn-lt"/>
                <a:ea typeface="+mn-ea"/>
                <a:cs typeface="+mn-cs"/>
              </a:defRPr>
            </a:lvl4pPr>
            <a:lvl5pPr marL="1543324" indent="0" algn="l" defTabSz="385831" rtl="0" eaLnBrk="1" latinLnBrk="0" hangingPunct="1">
              <a:spcBef>
                <a:spcPct val="20000"/>
              </a:spcBef>
              <a:buFont typeface="Arial"/>
              <a:buNone/>
              <a:defRPr sz="1200" kern="1200">
                <a:solidFill>
                  <a:schemeClr val="tx1">
                    <a:tint val="75000"/>
                  </a:schemeClr>
                </a:solidFill>
                <a:latin typeface="+mn-lt"/>
                <a:ea typeface="+mn-ea"/>
                <a:cs typeface="+mn-cs"/>
              </a:defRPr>
            </a:lvl5pPr>
            <a:lvl6pPr marL="1929155" indent="0" algn="l" defTabSz="385831" rtl="0" eaLnBrk="1" latinLnBrk="0" hangingPunct="1">
              <a:spcBef>
                <a:spcPct val="20000"/>
              </a:spcBef>
              <a:buFont typeface="Arial"/>
              <a:buNone/>
              <a:defRPr sz="1200" kern="1200">
                <a:solidFill>
                  <a:schemeClr val="tx1">
                    <a:tint val="75000"/>
                  </a:schemeClr>
                </a:solidFill>
                <a:latin typeface="+mn-lt"/>
                <a:ea typeface="+mn-ea"/>
                <a:cs typeface="+mn-cs"/>
              </a:defRPr>
            </a:lvl6pPr>
            <a:lvl7pPr marL="2314986" indent="0" algn="l" defTabSz="385831" rtl="0" eaLnBrk="1" latinLnBrk="0" hangingPunct="1">
              <a:spcBef>
                <a:spcPct val="20000"/>
              </a:spcBef>
              <a:buFont typeface="Arial"/>
              <a:buNone/>
              <a:defRPr sz="1200" kern="1200">
                <a:solidFill>
                  <a:schemeClr val="tx1">
                    <a:tint val="75000"/>
                  </a:schemeClr>
                </a:solidFill>
                <a:latin typeface="+mn-lt"/>
                <a:ea typeface="+mn-ea"/>
                <a:cs typeface="+mn-cs"/>
              </a:defRPr>
            </a:lvl7pPr>
            <a:lvl8pPr marL="2700818" indent="0" algn="l" defTabSz="385831" rtl="0" eaLnBrk="1" latinLnBrk="0" hangingPunct="1">
              <a:spcBef>
                <a:spcPct val="20000"/>
              </a:spcBef>
              <a:buFont typeface="Arial"/>
              <a:buNone/>
              <a:defRPr sz="1200" kern="1200">
                <a:solidFill>
                  <a:schemeClr val="tx1">
                    <a:tint val="75000"/>
                  </a:schemeClr>
                </a:solidFill>
                <a:latin typeface="+mn-lt"/>
                <a:ea typeface="+mn-ea"/>
                <a:cs typeface="+mn-cs"/>
              </a:defRPr>
            </a:lvl8pPr>
            <a:lvl9pPr marL="3086649" indent="0" algn="l" defTabSz="385831" rtl="0" eaLnBrk="1" latinLnBrk="0" hangingPunct="1">
              <a:spcBef>
                <a:spcPct val="20000"/>
              </a:spcBef>
              <a:buFont typeface="Arial"/>
              <a:buNone/>
              <a:defRPr sz="1200" kern="1200">
                <a:solidFill>
                  <a:schemeClr val="tx1">
                    <a:tint val="75000"/>
                  </a:schemeClr>
                </a:solidFill>
                <a:latin typeface="+mn-lt"/>
                <a:ea typeface="+mn-ea"/>
                <a:cs typeface="+mn-cs"/>
              </a:defRPr>
            </a:lvl9pPr>
          </a:lstStyle>
          <a:p>
            <a:pPr algn="just">
              <a:lnSpc>
                <a:spcPct val="90000"/>
              </a:lnSpc>
            </a:pPr>
            <a:r>
              <a:rPr lang="en-US" altLang="fr-FR" sz="1400" cap="none" dirty="0">
                <a:solidFill>
                  <a:schemeClr val="tx1"/>
                </a:solidFill>
                <a:latin typeface="Geogrotesque Rg"/>
              </a:rPr>
              <a:t>The medical clinic at the AHA  will be open 1 hour prior to and ½ hour following all games and during practices. </a:t>
            </a:r>
          </a:p>
          <a:p>
            <a:pPr algn="just">
              <a:lnSpc>
                <a:spcPct val="90000"/>
              </a:lnSpc>
            </a:pPr>
            <a:endParaRPr lang="en-US" altLang="fr-FR" sz="1400" cap="none" dirty="0">
              <a:solidFill>
                <a:schemeClr val="tx1"/>
              </a:solidFill>
              <a:latin typeface="Geogrotesque Rg"/>
            </a:endParaRPr>
          </a:p>
          <a:p>
            <a:pPr algn="just">
              <a:lnSpc>
                <a:spcPct val="90000"/>
              </a:lnSpc>
            </a:pPr>
            <a:r>
              <a:rPr lang="en-US" altLang="fr-FR" sz="1400" cap="none" dirty="0">
                <a:solidFill>
                  <a:schemeClr val="tx1"/>
                </a:solidFill>
                <a:latin typeface="Geogrotesque Rg"/>
              </a:rPr>
              <a:t>The duty physician, host surgeon, dentist, and therapist will be available for advice, support and assistance.</a:t>
            </a:r>
          </a:p>
          <a:p>
            <a:pPr algn="just">
              <a:lnSpc>
                <a:spcPct val="90000"/>
              </a:lnSpc>
            </a:pPr>
            <a:endParaRPr lang="en-US" altLang="fr-FR" sz="1400" cap="none" dirty="0">
              <a:solidFill>
                <a:schemeClr val="tx1"/>
              </a:solidFill>
              <a:latin typeface="Geogrotesque Rg"/>
            </a:endParaRPr>
          </a:p>
          <a:p>
            <a:pPr algn="just">
              <a:lnSpc>
                <a:spcPct val="90000"/>
              </a:lnSpc>
            </a:pPr>
            <a:endParaRPr lang="en-US" altLang="fr-FR" sz="1400" cap="none" dirty="0">
              <a:solidFill>
                <a:schemeClr val="tx1"/>
              </a:solidFill>
              <a:latin typeface="Geogrotesque Rg"/>
            </a:endParaRPr>
          </a:p>
          <a:p>
            <a:pPr algn="just">
              <a:lnSpc>
                <a:spcPct val="90000"/>
              </a:lnSpc>
            </a:pPr>
            <a:r>
              <a:rPr lang="en-US" altLang="fr-FR" sz="1400" cap="none" dirty="0">
                <a:solidFill>
                  <a:schemeClr val="tx1"/>
                </a:solidFill>
                <a:latin typeface="Geogrotesque Rg"/>
              </a:rPr>
              <a:t>For non-urgent medical advice, support or assistance when the medical clinic is not activated, please call the chief medical officer.</a:t>
            </a:r>
          </a:p>
          <a:p>
            <a:pPr algn="just">
              <a:lnSpc>
                <a:spcPct val="90000"/>
              </a:lnSpc>
            </a:pPr>
            <a:endParaRPr lang="en-US" altLang="fr-FR" sz="1400" cap="none" dirty="0">
              <a:solidFill>
                <a:schemeClr val="tx1"/>
              </a:solidFill>
              <a:latin typeface="Geogrotesque Rg"/>
            </a:endParaRPr>
          </a:p>
          <a:p>
            <a:pPr marL="610042" lvl="1" indent="-285750" algn="just">
              <a:lnSpc>
                <a:spcPct val="90000"/>
              </a:lnSpc>
              <a:buFont typeface="Wingdings" panose="05000000000000000000" pitchFamily="2" charset="2"/>
              <a:buChar char="Ø"/>
            </a:pPr>
            <a:r>
              <a:rPr lang="en-US" altLang="fr-FR" sz="1400" dirty="0" err="1">
                <a:solidFill>
                  <a:schemeClr val="tx1"/>
                </a:solidFill>
                <a:latin typeface="Geogrotesque Rg"/>
              </a:rPr>
              <a:t>Dr</a:t>
            </a:r>
            <a:r>
              <a:rPr lang="en-US" altLang="fr-FR" sz="1400" dirty="0">
                <a:solidFill>
                  <a:schemeClr val="tx1"/>
                </a:solidFill>
                <a:latin typeface="Geogrotesque Rg"/>
              </a:rPr>
              <a:t> Fabrice Leclerc : +33 642 31 56 77 from May 4</a:t>
            </a:r>
            <a:r>
              <a:rPr lang="en-US" altLang="fr-FR" sz="1400" baseline="30000" dirty="0">
                <a:solidFill>
                  <a:schemeClr val="tx1"/>
                </a:solidFill>
                <a:latin typeface="Geogrotesque Rg"/>
              </a:rPr>
              <a:t>th</a:t>
            </a:r>
            <a:r>
              <a:rPr lang="en-US" altLang="fr-FR" sz="1400" dirty="0">
                <a:solidFill>
                  <a:schemeClr val="tx1"/>
                </a:solidFill>
                <a:latin typeface="Geogrotesque Rg"/>
              </a:rPr>
              <a:t> to 10</a:t>
            </a:r>
            <a:r>
              <a:rPr lang="en-US" altLang="fr-FR" sz="1400" baseline="30000" dirty="0">
                <a:solidFill>
                  <a:schemeClr val="tx1"/>
                </a:solidFill>
                <a:latin typeface="Geogrotesque Rg"/>
              </a:rPr>
              <a:t>th</a:t>
            </a:r>
            <a:r>
              <a:rPr lang="en-US" altLang="fr-FR" sz="1400" dirty="0">
                <a:solidFill>
                  <a:schemeClr val="tx1"/>
                </a:solidFill>
                <a:latin typeface="Geogrotesque Rg"/>
              </a:rPr>
              <a:t> </a:t>
            </a:r>
          </a:p>
          <a:p>
            <a:pPr marL="610042" lvl="1" indent="-285750" algn="just">
              <a:lnSpc>
                <a:spcPct val="90000"/>
              </a:lnSpc>
              <a:buFont typeface="Wingdings" panose="05000000000000000000" pitchFamily="2" charset="2"/>
              <a:buChar char="Ø"/>
            </a:pPr>
            <a:r>
              <a:rPr lang="en-US" altLang="fr-FR" sz="1400" dirty="0" err="1">
                <a:solidFill>
                  <a:schemeClr val="tx1"/>
                </a:solidFill>
                <a:latin typeface="Geogrotesque Rg"/>
              </a:rPr>
              <a:t>Dr</a:t>
            </a:r>
            <a:r>
              <a:rPr lang="en-US" altLang="fr-FR" sz="1400" dirty="0">
                <a:solidFill>
                  <a:schemeClr val="tx1"/>
                </a:solidFill>
                <a:latin typeface="Geogrotesque Rg"/>
              </a:rPr>
              <a:t> Olivier </a:t>
            </a:r>
            <a:r>
              <a:rPr lang="en-US" altLang="fr-FR" sz="1400" dirty="0" err="1">
                <a:solidFill>
                  <a:schemeClr val="tx1"/>
                </a:solidFill>
                <a:latin typeface="Geogrotesque Rg"/>
              </a:rPr>
              <a:t>Tricoire</a:t>
            </a:r>
            <a:r>
              <a:rPr lang="en-US" altLang="fr-FR" sz="1400" dirty="0">
                <a:solidFill>
                  <a:schemeClr val="tx1"/>
                </a:solidFill>
                <a:latin typeface="Geogrotesque Rg"/>
              </a:rPr>
              <a:t> : +33 623 89 93 59 from May 11</a:t>
            </a:r>
            <a:r>
              <a:rPr lang="en-US" altLang="fr-FR" sz="1400" baseline="30000" dirty="0">
                <a:solidFill>
                  <a:schemeClr val="tx1"/>
                </a:solidFill>
                <a:latin typeface="Geogrotesque Rg"/>
              </a:rPr>
              <a:t>th</a:t>
            </a:r>
            <a:r>
              <a:rPr lang="en-US" altLang="fr-FR" sz="1400" dirty="0">
                <a:solidFill>
                  <a:schemeClr val="tx1"/>
                </a:solidFill>
                <a:latin typeface="Geogrotesque Rg"/>
              </a:rPr>
              <a:t> to 18</a:t>
            </a:r>
            <a:r>
              <a:rPr lang="en-US" altLang="fr-FR" sz="1400" baseline="30000" dirty="0">
                <a:solidFill>
                  <a:schemeClr val="tx1"/>
                </a:solidFill>
                <a:latin typeface="Geogrotesque Rg"/>
              </a:rPr>
              <a:t>th</a:t>
            </a:r>
            <a:r>
              <a:rPr lang="en-US" altLang="fr-FR" sz="1400" dirty="0">
                <a:solidFill>
                  <a:schemeClr val="tx1"/>
                </a:solidFill>
                <a:latin typeface="Geogrotesque Rg"/>
              </a:rPr>
              <a:t> </a:t>
            </a:r>
          </a:p>
          <a:p>
            <a:pPr algn="just">
              <a:lnSpc>
                <a:spcPct val="90000"/>
              </a:lnSpc>
            </a:pPr>
            <a:endParaRPr lang="en-US" altLang="fr-FR" sz="1915" dirty="0"/>
          </a:p>
        </p:txBody>
      </p:sp>
    </p:spTree>
    <p:extLst>
      <p:ext uri="{BB962C8B-B14F-4D97-AF65-F5344CB8AC3E}">
        <p14:creationId xmlns:p14="http://schemas.microsoft.com/office/powerpoint/2010/main" val="2459291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8"/>
          <p:cNvSpPr txBox="1">
            <a:spLocks/>
          </p:cNvSpPr>
          <p:nvPr/>
        </p:nvSpPr>
        <p:spPr>
          <a:xfrm>
            <a:off x="393562" y="269992"/>
            <a:ext cx="6300636" cy="447251"/>
          </a:xfrm>
          <a:prstGeom prst="rect">
            <a:avLst/>
          </a:prstGeom>
        </p:spPr>
        <p:txBody>
          <a:bodyPr vert="horz" lIns="0" tIns="38583" rIns="0" bIns="38583" rtlCol="0" anchor="t">
            <a:spAutoFit/>
          </a:bodyPr>
          <a:lstStyle>
            <a:lvl1pPr algn="l" defTabSz="385831" rtl="0" eaLnBrk="1" latinLnBrk="0" hangingPunct="1">
              <a:spcBef>
                <a:spcPct val="0"/>
              </a:spcBef>
              <a:buNone/>
              <a:defRPr sz="2800" b="0" i="0" kern="1200" cap="all" normalizeH="0" baseline="0">
                <a:solidFill>
                  <a:schemeClr val="tx1"/>
                </a:solidFill>
                <a:latin typeface="Geogrotesque SemiBold"/>
                <a:ea typeface="+mj-ea"/>
                <a:cs typeface="+mj-cs"/>
              </a:defRPr>
            </a:lvl1pPr>
          </a:lstStyle>
          <a:p>
            <a:pPr marL="0" marR="0" lvl="0" indent="0" algn="l" defTabSz="385831" rtl="0" eaLnBrk="1" fontAlgn="auto" latinLnBrk="0" hangingPunct="1">
              <a:lnSpc>
                <a:spcPct val="100000"/>
              </a:lnSpc>
              <a:spcBef>
                <a:spcPct val="0"/>
              </a:spcBef>
              <a:spcAft>
                <a:spcPts val="0"/>
              </a:spcAft>
              <a:buClrTx/>
              <a:buSzTx/>
              <a:buFontTx/>
              <a:buNone/>
              <a:tabLst/>
              <a:defRPr/>
            </a:pPr>
            <a:r>
              <a:rPr kumimoji="0" lang="fr-FR" altLang="fr-FR" sz="2400" b="1" i="0" u="none" strike="noStrike" kern="1200" cap="all" spc="0" normalizeH="0" baseline="0" noProof="0" dirty="0">
                <a:ln>
                  <a:noFill/>
                </a:ln>
                <a:solidFill>
                  <a:srgbClr val="788DC9"/>
                </a:solidFill>
                <a:effectLst/>
                <a:uLnTx/>
                <a:uFillTx/>
                <a:latin typeface="Geogrotesque SmBd" panose="02000000000000000000" pitchFamily="50" charset="0"/>
                <a:ea typeface="+mj-ea"/>
                <a:cs typeface="+mj-cs"/>
              </a:rPr>
              <a:t>IV. </a:t>
            </a:r>
            <a:r>
              <a:rPr kumimoji="0" lang="fr-FR" sz="2400" b="1" i="0" u="none" strike="noStrike" kern="1200" cap="all" spc="0" normalizeH="0" baseline="0" noProof="0" dirty="0">
                <a:ln>
                  <a:noFill/>
                </a:ln>
                <a:solidFill>
                  <a:srgbClr val="788DC9"/>
                </a:solidFill>
                <a:effectLst/>
                <a:uLnTx/>
                <a:uFillTx/>
                <a:latin typeface="Geogrotesque SmBd" panose="02000000000000000000" pitchFamily="50" charset="0"/>
                <a:ea typeface="+mj-ea"/>
                <a:cs typeface="+mj-cs"/>
              </a:rPr>
              <a:t>MEDICAL POLICIES AND PROCEDURES</a:t>
            </a:r>
            <a:endParaRPr kumimoji="0" lang="fr-FR" altLang="fr-FR" sz="2400" b="1" i="0" u="none" strike="noStrike" kern="1200" cap="all" spc="0" normalizeH="0" baseline="0" noProof="0" dirty="0">
              <a:ln>
                <a:noFill/>
              </a:ln>
              <a:solidFill>
                <a:srgbClr val="788DC9"/>
              </a:solidFill>
              <a:effectLst/>
              <a:uLnTx/>
              <a:uFillTx/>
              <a:latin typeface="Geogrotesque SmBd" panose="02000000000000000000" pitchFamily="50" charset="0"/>
              <a:ea typeface="+mj-ea"/>
              <a:cs typeface="+mj-cs"/>
            </a:endParaRPr>
          </a:p>
        </p:txBody>
      </p:sp>
      <p:sp>
        <p:nvSpPr>
          <p:cNvPr id="8" name="ZoneTexte 7"/>
          <p:cNvSpPr txBox="1"/>
          <p:nvPr/>
        </p:nvSpPr>
        <p:spPr>
          <a:xfrm>
            <a:off x="913324" y="748037"/>
            <a:ext cx="5261112" cy="323165"/>
          </a:xfrm>
          <a:prstGeom prst="rect">
            <a:avLst/>
          </a:prstGeom>
          <a:noFill/>
        </p:spPr>
        <p:txBody>
          <a:bodyPr wrap="square" rtlCol="0">
            <a:spAutoFit/>
          </a:bodyPr>
          <a:lstStyle/>
          <a:p>
            <a:pPr lvl="0" defTabSz="914400">
              <a:defRPr/>
            </a:pPr>
            <a:r>
              <a:rPr lang="fr-FR" b="1" kern="0" dirty="0">
                <a:solidFill>
                  <a:srgbClr val="E2B224"/>
                </a:solidFill>
                <a:latin typeface="Geogrotesque Rg"/>
              </a:rPr>
              <a:t>6. </a:t>
            </a:r>
            <a:r>
              <a:rPr lang="fr-FR" altLang="fr-FR" b="1" kern="0" dirty="0">
                <a:solidFill>
                  <a:srgbClr val="E2B224"/>
                </a:solidFill>
                <a:latin typeface="Geogrotesque Rg"/>
              </a:rPr>
              <a:t>MEDICAL CLINIC AND EQUIPMENTS</a:t>
            </a:r>
            <a:endParaRPr lang="fr-FR" b="1" kern="0" dirty="0">
              <a:solidFill>
                <a:srgbClr val="E2B224"/>
              </a:solidFill>
              <a:latin typeface="Geogrotesque Rg"/>
            </a:endParaRPr>
          </a:p>
        </p:txBody>
      </p:sp>
      <p:sp>
        <p:nvSpPr>
          <p:cNvPr id="6" name="Espace réservé du contenu 2"/>
          <p:cNvSpPr txBox="1">
            <a:spLocks/>
          </p:cNvSpPr>
          <p:nvPr/>
        </p:nvSpPr>
        <p:spPr>
          <a:xfrm>
            <a:off x="393562" y="1240974"/>
            <a:ext cx="7776687" cy="3210081"/>
          </a:xfrm>
          <a:prstGeom prst="rect">
            <a:avLst/>
          </a:prstGeom>
        </p:spPr>
        <p:txBody>
          <a:bodyPr vert="horz" wrap="square" lIns="0" tIns="38583" rIns="0" bIns="38583" rtlCol="0" anchor="t" anchorCtr="0">
            <a:normAutofit/>
          </a:bodyPr>
          <a:lstStyle>
            <a:lvl1pPr marL="0" indent="0" algn="l" defTabSz="385831" rtl="0" eaLnBrk="1" latinLnBrk="0" hangingPunct="1">
              <a:lnSpc>
                <a:spcPts val="2000"/>
              </a:lnSpc>
              <a:spcBef>
                <a:spcPts val="0"/>
              </a:spcBef>
              <a:buFont typeface="Arial"/>
              <a:buNone/>
              <a:defRPr sz="2000" kern="1200" cap="all" baseline="0">
                <a:solidFill>
                  <a:schemeClr val="tx1">
                    <a:tint val="75000"/>
                  </a:schemeClr>
                </a:solidFill>
                <a:latin typeface="Geogrotesque Medium"/>
                <a:ea typeface="+mn-ea"/>
                <a:cs typeface="+mn-cs"/>
              </a:defRPr>
            </a:lvl1pPr>
            <a:lvl2pPr marL="385831" indent="0" algn="l" defTabSz="385831" rtl="0" eaLnBrk="1" latinLnBrk="0" hangingPunct="1">
              <a:spcBef>
                <a:spcPct val="20000"/>
              </a:spcBef>
              <a:buFont typeface="Arial"/>
              <a:buNone/>
              <a:defRPr sz="1500" kern="1200">
                <a:solidFill>
                  <a:schemeClr val="tx1">
                    <a:tint val="75000"/>
                  </a:schemeClr>
                </a:solidFill>
                <a:latin typeface="+mn-lt"/>
                <a:ea typeface="+mn-ea"/>
                <a:cs typeface="+mn-cs"/>
              </a:defRPr>
            </a:lvl2pPr>
            <a:lvl3pPr marL="771662" indent="0" algn="l" defTabSz="385831" rtl="0" eaLnBrk="1" latinLnBrk="0" hangingPunct="1">
              <a:spcBef>
                <a:spcPct val="20000"/>
              </a:spcBef>
              <a:buFont typeface="Arial"/>
              <a:buNone/>
              <a:defRPr sz="1400" kern="1200">
                <a:solidFill>
                  <a:schemeClr val="tx1">
                    <a:tint val="75000"/>
                  </a:schemeClr>
                </a:solidFill>
                <a:latin typeface="+mn-lt"/>
                <a:ea typeface="+mn-ea"/>
                <a:cs typeface="+mn-cs"/>
              </a:defRPr>
            </a:lvl3pPr>
            <a:lvl4pPr marL="1157493" indent="0" algn="l" defTabSz="385831" rtl="0" eaLnBrk="1" latinLnBrk="0" hangingPunct="1">
              <a:spcBef>
                <a:spcPct val="20000"/>
              </a:spcBef>
              <a:buFont typeface="Arial"/>
              <a:buNone/>
              <a:defRPr sz="1200" kern="1200">
                <a:solidFill>
                  <a:schemeClr val="tx1">
                    <a:tint val="75000"/>
                  </a:schemeClr>
                </a:solidFill>
                <a:latin typeface="+mn-lt"/>
                <a:ea typeface="+mn-ea"/>
                <a:cs typeface="+mn-cs"/>
              </a:defRPr>
            </a:lvl4pPr>
            <a:lvl5pPr marL="1543324" indent="0" algn="l" defTabSz="385831" rtl="0" eaLnBrk="1" latinLnBrk="0" hangingPunct="1">
              <a:spcBef>
                <a:spcPct val="20000"/>
              </a:spcBef>
              <a:buFont typeface="Arial"/>
              <a:buNone/>
              <a:defRPr sz="1200" kern="1200">
                <a:solidFill>
                  <a:schemeClr val="tx1">
                    <a:tint val="75000"/>
                  </a:schemeClr>
                </a:solidFill>
                <a:latin typeface="+mn-lt"/>
                <a:ea typeface="+mn-ea"/>
                <a:cs typeface="+mn-cs"/>
              </a:defRPr>
            </a:lvl5pPr>
            <a:lvl6pPr marL="1929155" indent="0" algn="l" defTabSz="385831" rtl="0" eaLnBrk="1" latinLnBrk="0" hangingPunct="1">
              <a:spcBef>
                <a:spcPct val="20000"/>
              </a:spcBef>
              <a:buFont typeface="Arial"/>
              <a:buNone/>
              <a:defRPr sz="1200" kern="1200">
                <a:solidFill>
                  <a:schemeClr val="tx1">
                    <a:tint val="75000"/>
                  </a:schemeClr>
                </a:solidFill>
                <a:latin typeface="+mn-lt"/>
                <a:ea typeface="+mn-ea"/>
                <a:cs typeface="+mn-cs"/>
              </a:defRPr>
            </a:lvl6pPr>
            <a:lvl7pPr marL="2314986" indent="0" algn="l" defTabSz="385831" rtl="0" eaLnBrk="1" latinLnBrk="0" hangingPunct="1">
              <a:spcBef>
                <a:spcPct val="20000"/>
              </a:spcBef>
              <a:buFont typeface="Arial"/>
              <a:buNone/>
              <a:defRPr sz="1200" kern="1200">
                <a:solidFill>
                  <a:schemeClr val="tx1">
                    <a:tint val="75000"/>
                  </a:schemeClr>
                </a:solidFill>
                <a:latin typeface="+mn-lt"/>
                <a:ea typeface="+mn-ea"/>
                <a:cs typeface="+mn-cs"/>
              </a:defRPr>
            </a:lvl7pPr>
            <a:lvl8pPr marL="2700818" indent="0" algn="l" defTabSz="385831" rtl="0" eaLnBrk="1" latinLnBrk="0" hangingPunct="1">
              <a:spcBef>
                <a:spcPct val="20000"/>
              </a:spcBef>
              <a:buFont typeface="Arial"/>
              <a:buNone/>
              <a:defRPr sz="1200" kern="1200">
                <a:solidFill>
                  <a:schemeClr val="tx1">
                    <a:tint val="75000"/>
                  </a:schemeClr>
                </a:solidFill>
                <a:latin typeface="+mn-lt"/>
                <a:ea typeface="+mn-ea"/>
                <a:cs typeface="+mn-cs"/>
              </a:defRPr>
            </a:lvl8pPr>
            <a:lvl9pPr marL="3086649" indent="0" algn="l" defTabSz="385831" rtl="0" eaLnBrk="1" latinLnBrk="0" hangingPunct="1">
              <a:spcBef>
                <a:spcPct val="20000"/>
              </a:spcBef>
              <a:buFont typeface="Arial"/>
              <a:buNone/>
              <a:defRPr sz="1200" kern="1200">
                <a:solidFill>
                  <a:schemeClr val="tx1">
                    <a:tint val="75000"/>
                  </a:schemeClr>
                </a:solidFill>
                <a:latin typeface="+mn-lt"/>
                <a:ea typeface="+mn-ea"/>
                <a:cs typeface="+mn-cs"/>
              </a:defRPr>
            </a:lvl9pPr>
          </a:lstStyle>
          <a:p>
            <a:pPr algn="just">
              <a:lnSpc>
                <a:spcPct val="80000"/>
              </a:lnSpc>
            </a:pPr>
            <a:endParaRPr lang="en-US" altLang="fr-FR" sz="1560" dirty="0">
              <a:solidFill>
                <a:schemeClr val="tx1"/>
              </a:solidFill>
            </a:endParaRPr>
          </a:p>
        </p:txBody>
      </p:sp>
      <p:sp>
        <p:nvSpPr>
          <p:cNvPr id="3" name="Rectangle 2"/>
          <p:cNvSpPr/>
          <p:nvPr/>
        </p:nvSpPr>
        <p:spPr>
          <a:xfrm>
            <a:off x="393562" y="1263974"/>
            <a:ext cx="7557742" cy="2677656"/>
          </a:xfrm>
          <a:prstGeom prst="rect">
            <a:avLst/>
          </a:prstGeom>
        </p:spPr>
        <p:txBody>
          <a:bodyPr wrap="square">
            <a:spAutoFit/>
          </a:bodyPr>
          <a:lstStyle/>
          <a:p>
            <a:pPr>
              <a:defRPr/>
            </a:pPr>
            <a:r>
              <a:rPr lang="en-US" sz="1400" dirty="0">
                <a:latin typeface="Geogrotesque Rg"/>
              </a:rPr>
              <a:t>The following medical equipment will be available in the Medical Clinic :</a:t>
            </a:r>
          </a:p>
          <a:p>
            <a:pPr>
              <a:defRPr/>
            </a:pPr>
            <a:endParaRPr lang="en-US" sz="1400" dirty="0">
              <a:latin typeface="Geogrotesque Rg"/>
            </a:endParaRPr>
          </a:p>
          <a:p>
            <a:pPr lvl="1">
              <a:defRPr/>
            </a:pPr>
            <a:r>
              <a:rPr lang="en-US" sz="1400" dirty="0">
                <a:latin typeface="Geogrotesque Rg"/>
              </a:rPr>
              <a:t>- X-Ray Equipment Rafale B DR</a:t>
            </a:r>
          </a:p>
          <a:p>
            <a:pPr lvl="1">
              <a:defRPr/>
            </a:pPr>
            <a:r>
              <a:rPr lang="en-US" sz="1400" dirty="0">
                <a:latin typeface="Geogrotesque Rg"/>
              </a:rPr>
              <a:t>- Ultrasound scanner  Logiq E9 xd clear</a:t>
            </a:r>
          </a:p>
          <a:p>
            <a:pPr lvl="1">
              <a:defRPr/>
            </a:pPr>
            <a:r>
              <a:rPr lang="en-US" sz="1400" dirty="0">
                <a:latin typeface="Geogrotesque Rg"/>
              </a:rPr>
              <a:t>- Defibrillator Responder AED</a:t>
            </a:r>
          </a:p>
          <a:p>
            <a:pPr lvl="1">
              <a:defRPr/>
            </a:pPr>
            <a:r>
              <a:rPr lang="en-US" sz="1400" dirty="0">
                <a:latin typeface="Geogrotesque Rg"/>
              </a:rPr>
              <a:t>- ECG Mac 2000</a:t>
            </a:r>
          </a:p>
          <a:p>
            <a:pPr lvl="1">
              <a:defRPr/>
            </a:pPr>
            <a:endParaRPr lang="en-US" sz="1400" dirty="0">
              <a:latin typeface="Geogrotesque Rg"/>
            </a:endParaRPr>
          </a:p>
          <a:p>
            <a:pPr>
              <a:defRPr/>
            </a:pPr>
            <a:r>
              <a:rPr lang="en-US" sz="1400" dirty="0">
                <a:latin typeface="Geogrotesque Rg"/>
              </a:rPr>
              <a:t>The following medical equipment will be available in Zimmer Area :</a:t>
            </a:r>
          </a:p>
          <a:p>
            <a:pPr>
              <a:defRPr/>
            </a:pPr>
            <a:endParaRPr lang="en-US" sz="1400" dirty="0">
              <a:latin typeface="Geogrotesque Rg"/>
            </a:endParaRPr>
          </a:p>
          <a:p>
            <a:pPr lvl="1">
              <a:defRPr/>
            </a:pPr>
            <a:r>
              <a:rPr lang="en-US" sz="1400" dirty="0">
                <a:latin typeface="Geogrotesque Rg"/>
              </a:rPr>
              <a:t>- Physio SD Komplet</a:t>
            </a:r>
          </a:p>
          <a:p>
            <a:pPr lvl="1">
              <a:defRPr/>
            </a:pPr>
            <a:r>
              <a:rPr lang="en-US" sz="1400" dirty="0">
                <a:latin typeface="Geogrotesque Rg"/>
              </a:rPr>
              <a:t>- EnPuls Pro</a:t>
            </a:r>
          </a:p>
          <a:p>
            <a:pPr lvl="1">
              <a:defRPr/>
            </a:pPr>
            <a:r>
              <a:rPr lang="en-US" sz="1400" dirty="0">
                <a:latin typeface="Geogrotesque Rg"/>
              </a:rPr>
              <a:t>- Thermo TK</a:t>
            </a:r>
          </a:p>
        </p:txBody>
      </p:sp>
    </p:spTree>
    <p:extLst>
      <p:ext uri="{BB962C8B-B14F-4D97-AF65-F5344CB8AC3E}">
        <p14:creationId xmlns:p14="http://schemas.microsoft.com/office/powerpoint/2010/main" val="2093776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8"/>
          <p:cNvSpPr txBox="1">
            <a:spLocks/>
          </p:cNvSpPr>
          <p:nvPr/>
        </p:nvSpPr>
        <p:spPr>
          <a:xfrm>
            <a:off x="393562" y="269992"/>
            <a:ext cx="6300636" cy="447251"/>
          </a:xfrm>
          <a:prstGeom prst="rect">
            <a:avLst/>
          </a:prstGeom>
        </p:spPr>
        <p:txBody>
          <a:bodyPr vert="horz" lIns="0" tIns="38583" rIns="0" bIns="38583" rtlCol="0" anchor="t">
            <a:spAutoFit/>
          </a:bodyPr>
          <a:lstStyle>
            <a:lvl1pPr algn="l" defTabSz="385831" rtl="0" eaLnBrk="1" latinLnBrk="0" hangingPunct="1">
              <a:spcBef>
                <a:spcPct val="0"/>
              </a:spcBef>
              <a:buNone/>
              <a:defRPr sz="2800" b="0" i="0" kern="1200" cap="all" normalizeH="0" baseline="0">
                <a:solidFill>
                  <a:schemeClr val="tx1"/>
                </a:solidFill>
                <a:latin typeface="Geogrotesque SemiBold"/>
                <a:ea typeface="+mj-ea"/>
                <a:cs typeface="+mj-cs"/>
              </a:defRPr>
            </a:lvl1pPr>
          </a:lstStyle>
          <a:p>
            <a:pPr marL="0" marR="0" lvl="0" indent="0" algn="l" defTabSz="385831" rtl="0" eaLnBrk="1" fontAlgn="auto" latinLnBrk="0" hangingPunct="1">
              <a:lnSpc>
                <a:spcPct val="100000"/>
              </a:lnSpc>
              <a:spcBef>
                <a:spcPct val="0"/>
              </a:spcBef>
              <a:spcAft>
                <a:spcPts val="0"/>
              </a:spcAft>
              <a:buClrTx/>
              <a:buSzTx/>
              <a:buFontTx/>
              <a:buNone/>
              <a:tabLst/>
              <a:defRPr/>
            </a:pPr>
            <a:r>
              <a:rPr kumimoji="0" lang="fr-FR" altLang="fr-FR" sz="2400" b="1" i="0" u="none" strike="noStrike" kern="1200" cap="all" spc="0" normalizeH="0" baseline="0" noProof="0" dirty="0">
                <a:ln>
                  <a:noFill/>
                </a:ln>
                <a:solidFill>
                  <a:srgbClr val="788DC9"/>
                </a:solidFill>
                <a:effectLst/>
                <a:uLnTx/>
                <a:uFillTx/>
                <a:latin typeface="Geogrotesque SmBd" panose="02000000000000000000" pitchFamily="50" charset="0"/>
                <a:ea typeface="+mj-ea"/>
                <a:cs typeface="+mj-cs"/>
              </a:rPr>
              <a:t>IV. </a:t>
            </a:r>
            <a:r>
              <a:rPr kumimoji="0" lang="fr-FR" sz="2400" b="1" i="0" u="none" strike="noStrike" kern="1200" cap="all" spc="0" normalizeH="0" baseline="0" noProof="0" dirty="0">
                <a:ln>
                  <a:noFill/>
                </a:ln>
                <a:solidFill>
                  <a:srgbClr val="788DC9"/>
                </a:solidFill>
                <a:effectLst/>
                <a:uLnTx/>
                <a:uFillTx/>
                <a:latin typeface="Geogrotesque SmBd" panose="02000000000000000000" pitchFamily="50" charset="0"/>
                <a:ea typeface="+mj-ea"/>
                <a:cs typeface="+mj-cs"/>
              </a:rPr>
              <a:t>MEDICAL POLICIES AND PROCEDURES</a:t>
            </a:r>
            <a:endParaRPr kumimoji="0" lang="fr-FR" altLang="fr-FR" sz="2400" b="1" i="0" u="none" strike="noStrike" kern="1200" cap="all" spc="0" normalizeH="0" baseline="0" noProof="0" dirty="0">
              <a:ln>
                <a:noFill/>
              </a:ln>
              <a:solidFill>
                <a:srgbClr val="788DC9"/>
              </a:solidFill>
              <a:effectLst/>
              <a:uLnTx/>
              <a:uFillTx/>
              <a:latin typeface="Geogrotesque SmBd" panose="02000000000000000000" pitchFamily="50" charset="0"/>
              <a:ea typeface="+mj-ea"/>
              <a:cs typeface="+mj-cs"/>
            </a:endParaRPr>
          </a:p>
        </p:txBody>
      </p:sp>
      <p:sp>
        <p:nvSpPr>
          <p:cNvPr id="8" name="ZoneTexte 7"/>
          <p:cNvSpPr txBox="1"/>
          <p:nvPr/>
        </p:nvSpPr>
        <p:spPr>
          <a:xfrm>
            <a:off x="1252331" y="748037"/>
            <a:ext cx="3412435" cy="3231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b="1" i="0" u="none" strike="noStrike" kern="0" cap="none" spc="0" normalizeH="0" baseline="0" noProof="0" dirty="0">
                <a:ln>
                  <a:noFill/>
                </a:ln>
                <a:solidFill>
                  <a:srgbClr val="E2B224"/>
                </a:solidFill>
                <a:effectLst/>
                <a:uLnTx/>
                <a:uFillTx/>
                <a:latin typeface="Geogrotesque Rg"/>
              </a:rPr>
              <a:t>7. </a:t>
            </a:r>
            <a:r>
              <a:rPr kumimoji="0" lang="fr-FR" altLang="fr-FR" b="1" i="0" u="none" strike="noStrike" kern="0" cap="none" spc="0" normalizeH="0" baseline="0" noProof="0" dirty="0">
                <a:ln>
                  <a:noFill/>
                </a:ln>
                <a:solidFill>
                  <a:srgbClr val="E2B224"/>
                </a:solidFill>
                <a:effectLst/>
                <a:uLnTx/>
                <a:uFillTx/>
                <a:latin typeface="Geogrotesque Rg"/>
              </a:rPr>
              <a:t>IMAGING</a:t>
            </a:r>
            <a:endParaRPr kumimoji="0" lang="fr-FR" b="1" i="0" u="none" strike="noStrike" kern="0" cap="none" spc="0" normalizeH="0" baseline="0" noProof="0" dirty="0">
              <a:ln>
                <a:noFill/>
              </a:ln>
              <a:solidFill>
                <a:srgbClr val="E2B224"/>
              </a:solidFill>
              <a:effectLst/>
              <a:uLnTx/>
              <a:uFillTx/>
              <a:latin typeface="Geogrotesque Rg"/>
            </a:endParaRPr>
          </a:p>
        </p:txBody>
      </p:sp>
      <p:sp>
        <p:nvSpPr>
          <p:cNvPr id="9" name="Espace réservé du contenu 2"/>
          <p:cNvSpPr txBox="1">
            <a:spLocks/>
          </p:cNvSpPr>
          <p:nvPr/>
        </p:nvSpPr>
        <p:spPr>
          <a:xfrm>
            <a:off x="393562" y="1173123"/>
            <a:ext cx="7902299" cy="3210081"/>
          </a:xfrm>
          <a:prstGeom prst="rect">
            <a:avLst/>
          </a:prstGeom>
        </p:spPr>
        <p:txBody>
          <a:bodyPr vert="horz" wrap="square" lIns="0" tIns="38583" rIns="0" bIns="38583" rtlCol="0" anchor="t" anchorCtr="0">
            <a:normAutofit/>
          </a:bodyPr>
          <a:lstStyle>
            <a:lvl1pPr marL="0" indent="0" algn="l" defTabSz="385831" rtl="0" eaLnBrk="1" latinLnBrk="0" hangingPunct="1">
              <a:lnSpc>
                <a:spcPts val="2000"/>
              </a:lnSpc>
              <a:spcBef>
                <a:spcPts val="0"/>
              </a:spcBef>
              <a:buFont typeface="Arial"/>
              <a:buNone/>
              <a:defRPr sz="2000" kern="1200" cap="all" baseline="0">
                <a:solidFill>
                  <a:schemeClr val="tx1">
                    <a:tint val="75000"/>
                  </a:schemeClr>
                </a:solidFill>
                <a:latin typeface="Geogrotesque Medium"/>
                <a:ea typeface="+mn-ea"/>
                <a:cs typeface="+mn-cs"/>
              </a:defRPr>
            </a:lvl1pPr>
            <a:lvl2pPr marL="385831" indent="0" algn="l" defTabSz="385831" rtl="0" eaLnBrk="1" latinLnBrk="0" hangingPunct="1">
              <a:spcBef>
                <a:spcPct val="20000"/>
              </a:spcBef>
              <a:buFont typeface="Arial"/>
              <a:buNone/>
              <a:defRPr sz="1500" kern="1200">
                <a:solidFill>
                  <a:schemeClr val="tx1">
                    <a:tint val="75000"/>
                  </a:schemeClr>
                </a:solidFill>
                <a:latin typeface="+mn-lt"/>
                <a:ea typeface="+mn-ea"/>
                <a:cs typeface="+mn-cs"/>
              </a:defRPr>
            </a:lvl2pPr>
            <a:lvl3pPr marL="771662" indent="0" algn="l" defTabSz="385831" rtl="0" eaLnBrk="1" latinLnBrk="0" hangingPunct="1">
              <a:spcBef>
                <a:spcPct val="20000"/>
              </a:spcBef>
              <a:buFont typeface="Arial"/>
              <a:buNone/>
              <a:defRPr sz="1400" kern="1200">
                <a:solidFill>
                  <a:schemeClr val="tx1">
                    <a:tint val="75000"/>
                  </a:schemeClr>
                </a:solidFill>
                <a:latin typeface="+mn-lt"/>
                <a:ea typeface="+mn-ea"/>
                <a:cs typeface="+mn-cs"/>
              </a:defRPr>
            </a:lvl3pPr>
            <a:lvl4pPr marL="1157493" indent="0" algn="l" defTabSz="385831" rtl="0" eaLnBrk="1" latinLnBrk="0" hangingPunct="1">
              <a:spcBef>
                <a:spcPct val="20000"/>
              </a:spcBef>
              <a:buFont typeface="Arial"/>
              <a:buNone/>
              <a:defRPr sz="1200" kern="1200">
                <a:solidFill>
                  <a:schemeClr val="tx1">
                    <a:tint val="75000"/>
                  </a:schemeClr>
                </a:solidFill>
                <a:latin typeface="+mn-lt"/>
                <a:ea typeface="+mn-ea"/>
                <a:cs typeface="+mn-cs"/>
              </a:defRPr>
            </a:lvl4pPr>
            <a:lvl5pPr marL="1543324" indent="0" algn="l" defTabSz="385831" rtl="0" eaLnBrk="1" latinLnBrk="0" hangingPunct="1">
              <a:spcBef>
                <a:spcPct val="20000"/>
              </a:spcBef>
              <a:buFont typeface="Arial"/>
              <a:buNone/>
              <a:defRPr sz="1200" kern="1200">
                <a:solidFill>
                  <a:schemeClr val="tx1">
                    <a:tint val="75000"/>
                  </a:schemeClr>
                </a:solidFill>
                <a:latin typeface="+mn-lt"/>
                <a:ea typeface="+mn-ea"/>
                <a:cs typeface="+mn-cs"/>
              </a:defRPr>
            </a:lvl5pPr>
            <a:lvl6pPr marL="1929155" indent="0" algn="l" defTabSz="385831" rtl="0" eaLnBrk="1" latinLnBrk="0" hangingPunct="1">
              <a:spcBef>
                <a:spcPct val="20000"/>
              </a:spcBef>
              <a:buFont typeface="Arial"/>
              <a:buNone/>
              <a:defRPr sz="1200" kern="1200">
                <a:solidFill>
                  <a:schemeClr val="tx1">
                    <a:tint val="75000"/>
                  </a:schemeClr>
                </a:solidFill>
                <a:latin typeface="+mn-lt"/>
                <a:ea typeface="+mn-ea"/>
                <a:cs typeface="+mn-cs"/>
              </a:defRPr>
            </a:lvl6pPr>
            <a:lvl7pPr marL="2314986" indent="0" algn="l" defTabSz="385831" rtl="0" eaLnBrk="1" latinLnBrk="0" hangingPunct="1">
              <a:spcBef>
                <a:spcPct val="20000"/>
              </a:spcBef>
              <a:buFont typeface="Arial"/>
              <a:buNone/>
              <a:defRPr sz="1200" kern="1200">
                <a:solidFill>
                  <a:schemeClr val="tx1">
                    <a:tint val="75000"/>
                  </a:schemeClr>
                </a:solidFill>
                <a:latin typeface="+mn-lt"/>
                <a:ea typeface="+mn-ea"/>
                <a:cs typeface="+mn-cs"/>
              </a:defRPr>
            </a:lvl7pPr>
            <a:lvl8pPr marL="2700818" indent="0" algn="l" defTabSz="385831" rtl="0" eaLnBrk="1" latinLnBrk="0" hangingPunct="1">
              <a:spcBef>
                <a:spcPct val="20000"/>
              </a:spcBef>
              <a:buFont typeface="Arial"/>
              <a:buNone/>
              <a:defRPr sz="1200" kern="1200">
                <a:solidFill>
                  <a:schemeClr val="tx1">
                    <a:tint val="75000"/>
                  </a:schemeClr>
                </a:solidFill>
                <a:latin typeface="+mn-lt"/>
                <a:ea typeface="+mn-ea"/>
                <a:cs typeface="+mn-cs"/>
              </a:defRPr>
            </a:lvl8pPr>
            <a:lvl9pPr marL="3086649" indent="0" algn="l" defTabSz="385831" rtl="0" eaLnBrk="1" latinLnBrk="0" hangingPunct="1">
              <a:spcBef>
                <a:spcPct val="20000"/>
              </a:spcBef>
              <a:buFont typeface="Arial"/>
              <a:buNone/>
              <a:defRPr sz="1200" kern="1200">
                <a:solidFill>
                  <a:schemeClr val="tx1">
                    <a:tint val="75000"/>
                  </a:schemeClr>
                </a:solidFill>
                <a:latin typeface="+mn-lt"/>
                <a:ea typeface="+mn-ea"/>
                <a:cs typeface="+mn-cs"/>
              </a:defRPr>
            </a:lvl9pPr>
          </a:lstStyle>
          <a:p>
            <a:pPr algn="just">
              <a:lnSpc>
                <a:spcPct val="90000"/>
              </a:lnSpc>
            </a:pPr>
            <a:r>
              <a:rPr lang="en-US" altLang="fr-FR" sz="1400" cap="none" dirty="0">
                <a:solidFill>
                  <a:schemeClr val="tx1"/>
                </a:solidFill>
                <a:latin typeface="Geogrotesque Rg"/>
              </a:rPr>
              <a:t>At the venue, immediate x-ray and ultrasonography will be available</a:t>
            </a:r>
          </a:p>
          <a:p>
            <a:pPr algn="just">
              <a:lnSpc>
                <a:spcPct val="90000"/>
              </a:lnSpc>
            </a:pPr>
            <a:endParaRPr lang="en-US" altLang="fr-FR" sz="1400" cap="none" dirty="0">
              <a:solidFill>
                <a:schemeClr val="tx1"/>
              </a:solidFill>
              <a:latin typeface="Geogrotesque Rg"/>
            </a:endParaRPr>
          </a:p>
          <a:p>
            <a:pPr algn="just">
              <a:lnSpc>
                <a:spcPct val="90000"/>
              </a:lnSpc>
            </a:pPr>
            <a:r>
              <a:rPr lang="en-US" altLang="fr-FR" sz="1400" cap="none" dirty="0">
                <a:solidFill>
                  <a:schemeClr val="tx1"/>
                </a:solidFill>
                <a:latin typeface="Geogrotesque Rg"/>
              </a:rPr>
              <a:t>Any need of more extensive imaging will be referred to our affiliated hospital or an x-ray clinic.</a:t>
            </a:r>
          </a:p>
          <a:p>
            <a:pPr algn="just">
              <a:lnSpc>
                <a:spcPct val="90000"/>
              </a:lnSpc>
            </a:pPr>
            <a:endParaRPr lang="en-US" altLang="fr-FR" sz="1400" cap="none" dirty="0">
              <a:solidFill>
                <a:schemeClr val="tx1"/>
              </a:solidFill>
              <a:latin typeface="Geogrotesque Rg"/>
            </a:endParaRPr>
          </a:p>
          <a:p>
            <a:pPr algn="just">
              <a:lnSpc>
                <a:spcPct val="90000"/>
              </a:lnSpc>
            </a:pPr>
            <a:r>
              <a:rPr lang="en-US" altLang="fr-FR" sz="1400" cap="none" dirty="0">
                <a:solidFill>
                  <a:schemeClr val="tx1"/>
                </a:solidFill>
                <a:latin typeface="Geogrotesque Rg"/>
              </a:rPr>
              <a:t>Further details will be provided at the Team Medical Meeting.</a:t>
            </a:r>
          </a:p>
          <a:p>
            <a:pPr algn="just">
              <a:lnSpc>
                <a:spcPct val="90000"/>
              </a:lnSpc>
            </a:pPr>
            <a:endParaRPr lang="en-US" altLang="fr-FR" sz="1915" dirty="0"/>
          </a:p>
        </p:txBody>
      </p:sp>
      <p:pic>
        <p:nvPicPr>
          <p:cNvPr id="10"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3578" y="2144029"/>
            <a:ext cx="2212283" cy="1745583"/>
          </a:xfrm>
          <a:prstGeom prst="rect">
            <a:avLst/>
          </a:prstGeom>
        </p:spPr>
      </p:pic>
    </p:spTree>
    <p:extLst>
      <p:ext uri="{BB962C8B-B14F-4D97-AF65-F5344CB8AC3E}">
        <p14:creationId xmlns:p14="http://schemas.microsoft.com/office/powerpoint/2010/main" val="3789379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1106556" y="828856"/>
            <a:ext cx="3412435" cy="3231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fr-FR" b="1" kern="0" dirty="0">
                <a:solidFill>
                  <a:srgbClr val="E2B224"/>
                </a:solidFill>
                <a:latin typeface="Geogrotesque Rg"/>
              </a:rPr>
              <a:t>8</a:t>
            </a:r>
            <a:r>
              <a:rPr kumimoji="0" lang="fr-FR" b="1" i="0" u="none" strike="noStrike" kern="0" cap="none" spc="0" normalizeH="0" baseline="0" noProof="0" dirty="0">
                <a:ln>
                  <a:noFill/>
                </a:ln>
                <a:solidFill>
                  <a:srgbClr val="E2B224"/>
                </a:solidFill>
                <a:effectLst/>
                <a:uLnTx/>
                <a:uFillTx/>
                <a:latin typeface="Geogrotesque Rg"/>
              </a:rPr>
              <a:t>. </a:t>
            </a:r>
            <a:r>
              <a:rPr kumimoji="0" lang="fr-FR" altLang="fr-FR" b="1" i="0" u="none" strike="noStrike" kern="0" cap="none" spc="0" normalizeH="0" baseline="0" noProof="0" dirty="0">
                <a:ln>
                  <a:noFill/>
                </a:ln>
                <a:solidFill>
                  <a:srgbClr val="E2B224"/>
                </a:solidFill>
                <a:effectLst/>
                <a:uLnTx/>
                <a:uFillTx/>
                <a:latin typeface="Geogrotesque Rg"/>
              </a:rPr>
              <a:t>MASSAGE THERAPY</a:t>
            </a:r>
            <a:endParaRPr kumimoji="0" lang="fr-FR" b="1" i="0" u="none" strike="noStrike" kern="0" cap="none" spc="0" normalizeH="0" baseline="0" noProof="0" dirty="0">
              <a:ln>
                <a:noFill/>
              </a:ln>
              <a:solidFill>
                <a:srgbClr val="E2B224"/>
              </a:solidFill>
              <a:effectLst/>
              <a:uLnTx/>
              <a:uFillTx/>
              <a:latin typeface="Geogrotesque Rg"/>
            </a:endParaRPr>
          </a:p>
        </p:txBody>
      </p:sp>
      <p:sp>
        <p:nvSpPr>
          <p:cNvPr id="8" name="Rectangle 7"/>
          <p:cNvSpPr/>
          <p:nvPr/>
        </p:nvSpPr>
        <p:spPr>
          <a:xfrm>
            <a:off x="340140" y="1319645"/>
            <a:ext cx="7975598" cy="2677656"/>
          </a:xfrm>
          <a:prstGeom prst="rect">
            <a:avLst/>
          </a:prstGeom>
        </p:spPr>
        <p:txBody>
          <a:bodyPr wrap="square">
            <a:spAutoFit/>
          </a:bodyPr>
          <a:lstStyle/>
          <a:p>
            <a:pPr algn="just">
              <a:lnSpc>
                <a:spcPct val="80000"/>
              </a:lnSpc>
            </a:pPr>
            <a:r>
              <a:rPr lang="en-US" altLang="fr-FR" sz="1400" dirty="0">
                <a:latin typeface="Geogrotesque Rg"/>
              </a:rPr>
              <a:t>A program to allow athletes to have access to massage therapy has been set up for the duration of the Championship. </a:t>
            </a:r>
          </a:p>
          <a:p>
            <a:pPr algn="just">
              <a:lnSpc>
                <a:spcPct val="80000"/>
              </a:lnSpc>
            </a:pPr>
            <a:endParaRPr lang="en-US" altLang="fr-FR" sz="1400" dirty="0">
              <a:latin typeface="Geogrotesque Rg"/>
            </a:endParaRPr>
          </a:p>
          <a:p>
            <a:pPr algn="just">
              <a:lnSpc>
                <a:spcPct val="80000"/>
              </a:lnSpc>
            </a:pPr>
            <a:endParaRPr lang="en-US" altLang="fr-FR" sz="1400" dirty="0">
              <a:latin typeface="Geogrotesque Rg"/>
            </a:endParaRPr>
          </a:p>
          <a:p>
            <a:pPr algn="just">
              <a:lnSpc>
                <a:spcPct val="80000"/>
              </a:lnSpc>
            </a:pPr>
            <a:r>
              <a:rPr lang="en-US" altLang="fr-FR" sz="1400" dirty="0">
                <a:latin typeface="Geogrotesque Rg"/>
              </a:rPr>
              <a:t>We will have a massage therapist-osteopath available at the venue on a daily basis. </a:t>
            </a:r>
          </a:p>
          <a:p>
            <a:pPr algn="just">
              <a:lnSpc>
                <a:spcPct val="80000"/>
              </a:lnSpc>
            </a:pPr>
            <a:endParaRPr lang="en-US" altLang="fr-FR" sz="1400" dirty="0">
              <a:latin typeface="Geogrotesque Rg"/>
            </a:endParaRPr>
          </a:p>
          <a:p>
            <a:pPr algn="just">
              <a:lnSpc>
                <a:spcPct val="80000"/>
              </a:lnSpc>
            </a:pPr>
            <a:endParaRPr lang="en-US" altLang="fr-FR" sz="1400" dirty="0">
              <a:latin typeface="Geogrotesque Rg"/>
            </a:endParaRPr>
          </a:p>
          <a:p>
            <a:pPr algn="just">
              <a:lnSpc>
                <a:spcPct val="80000"/>
              </a:lnSpc>
            </a:pPr>
            <a:r>
              <a:rPr lang="en-US" altLang="fr-FR" sz="1400" dirty="0">
                <a:latin typeface="Geogrotesque Rg"/>
              </a:rPr>
              <a:t>Schedule will be posted in the Medical Clinic.</a:t>
            </a:r>
          </a:p>
          <a:p>
            <a:pPr algn="just">
              <a:lnSpc>
                <a:spcPct val="80000"/>
              </a:lnSpc>
            </a:pPr>
            <a:endParaRPr lang="en-US" altLang="fr-FR" sz="1400" dirty="0">
              <a:latin typeface="Geogrotesque Rg"/>
            </a:endParaRPr>
          </a:p>
          <a:p>
            <a:pPr algn="just">
              <a:lnSpc>
                <a:spcPct val="80000"/>
              </a:lnSpc>
            </a:pPr>
            <a:endParaRPr lang="en-US" altLang="fr-FR" sz="1400" dirty="0">
              <a:latin typeface="Geogrotesque Rg"/>
            </a:endParaRPr>
          </a:p>
          <a:p>
            <a:pPr algn="just">
              <a:lnSpc>
                <a:spcPct val="80000"/>
              </a:lnSpc>
            </a:pPr>
            <a:r>
              <a:rPr lang="en-US" altLang="fr-FR" sz="1400" dirty="0">
                <a:latin typeface="Geogrotesque Rg"/>
              </a:rPr>
              <a:t>Priority will be given to athletes requiring massage for injury recovery, as well as to athletes who have pre-booked their appointments. </a:t>
            </a:r>
          </a:p>
          <a:p>
            <a:pPr algn="just">
              <a:lnSpc>
                <a:spcPct val="80000"/>
              </a:lnSpc>
            </a:pPr>
            <a:endParaRPr lang="en-US" altLang="fr-FR" sz="1400" dirty="0">
              <a:latin typeface="Geogrotesque Rg"/>
            </a:endParaRPr>
          </a:p>
          <a:p>
            <a:pPr algn="just">
              <a:lnSpc>
                <a:spcPct val="80000"/>
              </a:lnSpc>
            </a:pPr>
            <a:endParaRPr lang="en-US" altLang="fr-FR" sz="1400" dirty="0">
              <a:latin typeface="Geogrotesque Rg"/>
            </a:endParaRPr>
          </a:p>
          <a:p>
            <a:pPr algn="just">
              <a:lnSpc>
                <a:spcPct val="80000"/>
              </a:lnSpc>
            </a:pPr>
            <a:r>
              <a:rPr lang="en-US" altLang="fr-FR" sz="1400" dirty="0">
                <a:latin typeface="Geogrotesque Rg"/>
              </a:rPr>
              <a:t>Please see the Chief Therapist to arrange an appointment. </a:t>
            </a:r>
          </a:p>
        </p:txBody>
      </p:sp>
      <p:sp>
        <p:nvSpPr>
          <p:cNvPr id="9" name="Titel 8"/>
          <p:cNvSpPr txBox="1">
            <a:spLocks/>
          </p:cNvSpPr>
          <p:nvPr/>
        </p:nvSpPr>
        <p:spPr>
          <a:xfrm>
            <a:off x="393562" y="269992"/>
            <a:ext cx="6300636" cy="447251"/>
          </a:xfrm>
          <a:prstGeom prst="rect">
            <a:avLst/>
          </a:prstGeom>
        </p:spPr>
        <p:txBody>
          <a:bodyPr vert="horz" lIns="0" tIns="38583" rIns="0" bIns="38583" rtlCol="0" anchor="t">
            <a:spAutoFit/>
          </a:bodyPr>
          <a:lstStyle>
            <a:lvl1pPr algn="l" defTabSz="385831" rtl="0" eaLnBrk="1" latinLnBrk="0" hangingPunct="1">
              <a:spcBef>
                <a:spcPct val="0"/>
              </a:spcBef>
              <a:buNone/>
              <a:defRPr sz="2800" b="0" i="0" kern="1200" cap="all" normalizeH="0" baseline="0">
                <a:solidFill>
                  <a:schemeClr val="tx1"/>
                </a:solidFill>
                <a:latin typeface="Geogrotesque SemiBold"/>
                <a:ea typeface="+mj-ea"/>
                <a:cs typeface="+mj-cs"/>
              </a:defRPr>
            </a:lvl1pPr>
          </a:lstStyle>
          <a:p>
            <a:pPr marL="0" marR="0" lvl="0" indent="0" algn="l" defTabSz="385831" rtl="0" eaLnBrk="1" fontAlgn="auto" latinLnBrk="0" hangingPunct="1">
              <a:lnSpc>
                <a:spcPct val="100000"/>
              </a:lnSpc>
              <a:spcBef>
                <a:spcPct val="0"/>
              </a:spcBef>
              <a:spcAft>
                <a:spcPts val="0"/>
              </a:spcAft>
              <a:buClrTx/>
              <a:buSzTx/>
              <a:buFontTx/>
              <a:buNone/>
              <a:tabLst/>
              <a:defRPr/>
            </a:pPr>
            <a:r>
              <a:rPr kumimoji="0" lang="fr-FR" altLang="fr-FR" sz="2400" b="1" i="0" u="none" strike="noStrike" kern="1200" cap="all" spc="0" normalizeH="0" baseline="0" noProof="0" dirty="0">
                <a:ln>
                  <a:noFill/>
                </a:ln>
                <a:solidFill>
                  <a:srgbClr val="788DC9"/>
                </a:solidFill>
                <a:effectLst/>
                <a:uLnTx/>
                <a:uFillTx/>
                <a:latin typeface="Geogrotesque SmBd" panose="02000000000000000000" pitchFamily="50" charset="0"/>
                <a:ea typeface="+mj-ea"/>
                <a:cs typeface="+mj-cs"/>
              </a:rPr>
              <a:t>IV. </a:t>
            </a:r>
            <a:r>
              <a:rPr kumimoji="0" lang="fr-FR" sz="2400" b="1" i="0" u="none" strike="noStrike" kern="1200" cap="all" spc="0" normalizeH="0" baseline="0" noProof="0" dirty="0">
                <a:ln>
                  <a:noFill/>
                </a:ln>
                <a:solidFill>
                  <a:srgbClr val="788DC9"/>
                </a:solidFill>
                <a:effectLst/>
                <a:uLnTx/>
                <a:uFillTx/>
                <a:latin typeface="Geogrotesque SmBd" panose="02000000000000000000" pitchFamily="50" charset="0"/>
                <a:ea typeface="+mj-ea"/>
                <a:cs typeface="+mj-cs"/>
              </a:rPr>
              <a:t>MEDICAL POLICIES AND PROCEDURES</a:t>
            </a:r>
            <a:endParaRPr kumimoji="0" lang="fr-FR" altLang="fr-FR" sz="2400" b="1" i="0" u="none" strike="noStrike" kern="1200" cap="all" spc="0" normalizeH="0" baseline="0" noProof="0" dirty="0">
              <a:ln>
                <a:noFill/>
              </a:ln>
              <a:solidFill>
                <a:srgbClr val="788DC9"/>
              </a:solidFill>
              <a:effectLst/>
              <a:uLnTx/>
              <a:uFillTx/>
              <a:latin typeface="Geogrotesque SmBd" panose="02000000000000000000" pitchFamily="50" charset="0"/>
              <a:ea typeface="+mj-ea"/>
              <a:cs typeface="+mj-cs"/>
            </a:endParaRPr>
          </a:p>
        </p:txBody>
      </p:sp>
    </p:spTree>
    <p:extLst>
      <p:ext uri="{BB962C8B-B14F-4D97-AF65-F5344CB8AC3E}">
        <p14:creationId xmlns:p14="http://schemas.microsoft.com/office/powerpoint/2010/main" val="1818887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8"/>
          <p:cNvSpPr txBox="1">
            <a:spLocks/>
          </p:cNvSpPr>
          <p:nvPr/>
        </p:nvSpPr>
        <p:spPr>
          <a:xfrm>
            <a:off x="393562" y="269992"/>
            <a:ext cx="6300636" cy="447251"/>
          </a:xfrm>
          <a:prstGeom prst="rect">
            <a:avLst/>
          </a:prstGeom>
        </p:spPr>
        <p:txBody>
          <a:bodyPr vert="horz" lIns="0" tIns="38583" rIns="0" bIns="38583" rtlCol="0" anchor="t">
            <a:spAutoFit/>
          </a:bodyPr>
          <a:lstStyle>
            <a:lvl1pPr algn="l" defTabSz="385831" rtl="0" eaLnBrk="1" latinLnBrk="0" hangingPunct="1">
              <a:spcBef>
                <a:spcPct val="0"/>
              </a:spcBef>
              <a:buNone/>
              <a:defRPr sz="2800" b="0" i="0" kern="1200" cap="all" normalizeH="0" baseline="0">
                <a:solidFill>
                  <a:schemeClr val="tx1"/>
                </a:solidFill>
                <a:latin typeface="Geogrotesque SemiBold"/>
                <a:ea typeface="+mj-ea"/>
                <a:cs typeface="+mj-cs"/>
              </a:defRPr>
            </a:lvl1pPr>
          </a:lstStyle>
          <a:p>
            <a:pPr marL="0" marR="0" lvl="0" indent="0" algn="l" defTabSz="385831" rtl="0" eaLnBrk="1" fontAlgn="auto" latinLnBrk="0" hangingPunct="1">
              <a:lnSpc>
                <a:spcPct val="100000"/>
              </a:lnSpc>
              <a:spcBef>
                <a:spcPct val="0"/>
              </a:spcBef>
              <a:spcAft>
                <a:spcPts val="0"/>
              </a:spcAft>
              <a:buClrTx/>
              <a:buSzTx/>
              <a:buFontTx/>
              <a:buNone/>
              <a:tabLst/>
              <a:defRPr/>
            </a:pPr>
            <a:r>
              <a:rPr kumimoji="0" lang="fr-FR" altLang="fr-FR" sz="2400" b="1" i="0" u="none" strike="noStrike" kern="1200" cap="all" spc="0" normalizeH="0" baseline="0" noProof="0" dirty="0">
                <a:ln>
                  <a:noFill/>
                </a:ln>
                <a:solidFill>
                  <a:srgbClr val="788DC9"/>
                </a:solidFill>
                <a:effectLst/>
                <a:uLnTx/>
                <a:uFillTx/>
                <a:latin typeface="Geogrotesque SmBd" panose="02000000000000000000" pitchFamily="50" charset="0"/>
                <a:ea typeface="+mj-ea"/>
                <a:cs typeface="+mj-cs"/>
              </a:rPr>
              <a:t>IV. </a:t>
            </a:r>
            <a:r>
              <a:rPr kumimoji="0" lang="fr-FR" sz="2400" b="1" i="0" u="none" strike="noStrike" kern="1200" cap="all" spc="0" normalizeH="0" baseline="0" noProof="0" dirty="0">
                <a:ln>
                  <a:noFill/>
                </a:ln>
                <a:solidFill>
                  <a:srgbClr val="788DC9"/>
                </a:solidFill>
                <a:effectLst/>
                <a:uLnTx/>
                <a:uFillTx/>
                <a:latin typeface="Geogrotesque SmBd" panose="02000000000000000000" pitchFamily="50" charset="0"/>
                <a:ea typeface="+mj-ea"/>
                <a:cs typeface="+mj-cs"/>
              </a:rPr>
              <a:t>MEDICAL POLICIES AND PROCEDURES</a:t>
            </a:r>
            <a:endParaRPr kumimoji="0" lang="fr-FR" altLang="fr-FR" sz="2400" b="1" i="0" u="none" strike="noStrike" kern="1200" cap="all" spc="0" normalizeH="0" baseline="0" noProof="0" dirty="0">
              <a:ln>
                <a:noFill/>
              </a:ln>
              <a:solidFill>
                <a:srgbClr val="788DC9"/>
              </a:solidFill>
              <a:effectLst/>
              <a:uLnTx/>
              <a:uFillTx/>
              <a:latin typeface="Geogrotesque SmBd" panose="02000000000000000000" pitchFamily="50" charset="0"/>
              <a:ea typeface="+mj-ea"/>
              <a:cs typeface="+mj-cs"/>
            </a:endParaRPr>
          </a:p>
        </p:txBody>
      </p:sp>
      <p:sp>
        <p:nvSpPr>
          <p:cNvPr id="8" name="ZoneTexte 7"/>
          <p:cNvSpPr txBox="1"/>
          <p:nvPr/>
        </p:nvSpPr>
        <p:spPr>
          <a:xfrm>
            <a:off x="1252331" y="748037"/>
            <a:ext cx="3412435" cy="3231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b="1" i="0" u="none" strike="noStrike" kern="0" cap="none" spc="0" normalizeH="0" baseline="0" noProof="0" dirty="0">
                <a:ln>
                  <a:noFill/>
                </a:ln>
                <a:solidFill>
                  <a:srgbClr val="E2B224"/>
                </a:solidFill>
                <a:effectLst/>
                <a:uLnTx/>
                <a:uFillTx/>
                <a:latin typeface="Geogrotesque Rg"/>
              </a:rPr>
              <a:t>9. </a:t>
            </a:r>
            <a:r>
              <a:rPr kumimoji="0" lang="fr-FR" altLang="fr-FR" b="1" i="0" u="none" strike="noStrike" kern="0" cap="none" spc="0" normalizeH="0" baseline="0" noProof="0" dirty="0">
                <a:ln>
                  <a:noFill/>
                </a:ln>
                <a:solidFill>
                  <a:srgbClr val="E2B224"/>
                </a:solidFill>
                <a:effectLst/>
                <a:uLnTx/>
                <a:uFillTx/>
                <a:latin typeface="Geogrotesque Rg"/>
              </a:rPr>
              <a:t>ON-SITE PHARMACY</a:t>
            </a:r>
            <a:endParaRPr kumimoji="0" lang="fr-FR" b="1" i="0" u="none" strike="noStrike" kern="0" cap="none" spc="0" normalizeH="0" baseline="0" noProof="0" dirty="0">
              <a:ln>
                <a:noFill/>
              </a:ln>
              <a:solidFill>
                <a:srgbClr val="E2B224"/>
              </a:solidFill>
              <a:effectLst/>
              <a:uLnTx/>
              <a:uFillTx/>
              <a:latin typeface="Geogrotesque Rg"/>
            </a:endParaRPr>
          </a:p>
        </p:txBody>
      </p:sp>
      <p:sp>
        <p:nvSpPr>
          <p:cNvPr id="9" name="Rectangle 8"/>
          <p:cNvSpPr/>
          <p:nvPr/>
        </p:nvSpPr>
        <p:spPr>
          <a:xfrm>
            <a:off x="320744" y="1429049"/>
            <a:ext cx="8074507" cy="2031325"/>
          </a:xfrm>
          <a:prstGeom prst="rect">
            <a:avLst/>
          </a:prstGeom>
        </p:spPr>
        <p:txBody>
          <a:bodyPr wrap="square">
            <a:spAutoFit/>
          </a:bodyPr>
          <a:lstStyle/>
          <a:p>
            <a:pPr algn="just">
              <a:defRPr/>
            </a:pPr>
            <a:r>
              <a:rPr lang="en-US" sz="1400" dirty="0">
                <a:latin typeface="Geogrotesque Rg"/>
              </a:rPr>
              <a:t>A limited pharmacy of medications (for emergency use only) will be available at the venue. Written prescriptions may be given for medications required beyond an initial supply after consultation between the team and event physicians.</a:t>
            </a:r>
          </a:p>
          <a:p>
            <a:pPr algn="just">
              <a:defRPr/>
            </a:pPr>
            <a:endParaRPr lang="en-US" sz="1400" dirty="0">
              <a:latin typeface="Geogrotesque Rg"/>
            </a:endParaRPr>
          </a:p>
          <a:p>
            <a:pPr algn="just">
              <a:defRPr/>
            </a:pPr>
            <a:r>
              <a:rPr lang="en-US" sz="1400" dirty="0">
                <a:latin typeface="Geogrotesque Rg"/>
              </a:rPr>
              <a:t>Contact information for a local 24-hour pharmacies is included in the Appendix of this manual.</a:t>
            </a:r>
          </a:p>
          <a:p>
            <a:pPr algn="just">
              <a:defRPr/>
            </a:pPr>
            <a:r>
              <a:rPr lang="en-US" sz="1400" dirty="0">
                <a:latin typeface="Geogrotesque Rg"/>
              </a:rPr>
              <a:t>Prescription from any medical doctor, belonging to EU, is valid in France</a:t>
            </a:r>
          </a:p>
          <a:p>
            <a:pPr algn="just">
              <a:defRPr/>
            </a:pPr>
            <a:endParaRPr lang="en-US" sz="1400" dirty="0">
              <a:latin typeface="Geogrotesque Rg"/>
            </a:endParaRPr>
          </a:p>
          <a:p>
            <a:pPr algn="just">
              <a:defRPr/>
            </a:pPr>
            <a:r>
              <a:rPr lang="en-US" sz="1400" dirty="0">
                <a:latin typeface="Geogrotesque Rg"/>
              </a:rPr>
              <a:t>The cost of medication or medical supplies that are not available at the Medical Clinic is the responsibility of each team.</a:t>
            </a:r>
          </a:p>
        </p:txBody>
      </p:sp>
    </p:spTree>
    <p:extLst>
      <p:ext uri="{BB962C8B-B14F-4D97-AF65-F5344CB8AC3E}">
        <p14:creationId xmlns:p14="http://schemas.microsoft.com/office/powerpoint/2010/main" val="2335194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8"/>
          <p:cNvSpPr txBox="1">
            <a:spLocks/>
          </p:cNvSpPr>
          <p:nvPr/>
        </p:nvSpPr>
        <p:spPr>
          <a:xfrm>
            <a:off x="393562" y="269992"/>
            <a:ext cx="6300636" cy="447251"/>
          </a:xfrm>
          <a:prstGeom prst="rect">
            <a:avLst/>
          </a:prstGeom>
        </p:spPr>
        <p:txBody>
          <a:bodyPr vert="horz" lIns="0" tIns="38583" rIns="0" bIns="38583" rtlCol="0" anchor="t">
            <a:spAutoFit/>
          </a:bodyPr>
          <a:lstStyle>
            <a:lvl1pPr algn="l" defTabSz="385831" rtl="0" eaLnBrk="1" latinLnBrk="0" hangingPunct="1">
              <a:spcBef>
                <a:spcPct val="0"/>
              </a:spcBef>
              <a:buNone/>
              <a:defRPr sz="2800" b="0" i="0" kern="1200" cap="all" normalizeH="0" baseline="0">
                <a:solidFill>
                  <a:schemeClr val="tx1"/>
                </a:solidFill>
                <a:latin typeface="Geogrotesque SemiBold"/>
                <a:ea typeface="+mj-ea"/>
                <a:cs typeface="+mj-cs"/>
              </a:defRPr>
            </a:lvl1pPr>
          </a:lstStyle>
          <a:p>
            <a:pPr marL="0" marR="0" lvl="0" indent="0" algn="l" defTabSz="385831" rtl="0" eaLnBrk="1" fontAlgn="auto" latinLnBrk="0" hangingPunct="1">
              <a:lnSpc>
                <a:spcPct val="100000"/>
              </a:lnSpc>
              <a:spcBef>
                <a:spcPct val="0"/>
              </a:spcBef>
              <a:spcAft>
                <a:spcPts val="0"/>
              </a:spcAft>
              <a:buClrTx/>
              <a:buSzTx/>
              <a:buFontTx/>
              <a:buNone/>
              <a:tabLst/>
              <a:defRPr/>
            </a:pPr>
            <a:r>
              <a:rPr kumimoji="0" lang="fr-FR" altLang="fr-FR" sz="2400" b="1" i="0" u="none" strike="noStrike" kern="1200" cap="all" spc="0" normalizeH="0" baseline="0" noProof="0" dirty="0">
                <a:ln>
                  <a:noFill/>
                </a:ln>
                <a:solidFill>
                  <a:srgbClr val="788DC9"/>
                </a:solidFill>
                <a:effectLst/>
                <a:uLnTx/>
                <a:uFillTx/>
                <a:latin typeface="Geogrotesque SmBd" panose="02000000000000000000" pitchFamily="50" charset="0"/>
                <a:ea typeface="+mj-ea"/>
                <a:cs typeface="+mj-cs"/>
              </a:rPr>
              <a:t>IV. </a:t>
            </a:r>
            <a:r>
              <a:rPr kumimoji="0" lang="fr-FR" sz="2400" b="1" i="0" u="none" strike="noStrike" kern="1200" cap="all" spc="0" normalizeH="0" baseline="0" noProof="0" dirty="0">
                <a:ln>
                  <a:noFill/>
                </a:ln>
                <a:solidFill>
                  <a:srgbClr val="788DC9"/>
                </a:solidFill>
                <a:effectLst/>
                <a:uLnTx/>
                <a:uFillTx/>
                <a:latin typeface="Geogrotesque SmBd" panose="02000000000000000000" pitchFamily="50" charset="0"/>
                <a:ea typeface="+mj-ea"/>
                <a:cs typeface="+mj-cs"/>
              </a:rPr>
              <a:t>MEDICAL POLICIES AND PROCEDURES</a:t>
            </a:r>
            <a:endParaRPr kumimoji="0" lang="fr-FR" altLang="fr-FR" sz="2400" b="1" i="0" u="none" strike="noStrike" kern="1200" cap="all" spc="0" normalizeH="0" baseline="0" noProof="0" dirty="0">
              <a:ln>
                <a:noFill/>
              </a:ln>
              <a:solidFill>
                <a:srgbClr val="788DC9"/>
              </a:solidFill>
              <a:effectLst/>
              <a:uLnTx/>
              <a:uFillTx/>
              <a:latin typeface="Geogrotesque SmBd" panose="02000000000000000000" pitchFamily="50" charset="0"/>
              <a:ea typeface="+mj-ea"/>
              <a:cs typeface="+mj-cs"/>
            </a:endParaRPr>
          </a:p>
        </p:txBody>
      </p:sp>
      <p:sp>
        <p:nvSpPr>
          <p:cNvPr id="8" name="ZoneTexte 7"/>
          <p:cNvSpPr txBox="1"/>
          <p:nvPr/>
        </p:nvSpPr>
        <p:spPr>
          <a:xfrm>
            <a:off x="1252331" y="748037"/>
            <a:ext cx="3412435" cy="3231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b="1" i="0" u="none" strike="noStrike" kern="0" cap="none" spc="0" normalizeH="0" baseline="0" noProof="0" dirty="0">
                <a:ln>
                  <a:noFill/>
                </a:ln>
                <a:solidFill>
                  <a:srgbClr val="E2B224"/>
                </a:solidFill>
                <a:effectLst/>
                <a:uLnTx/>
                <a:uFillTx/>
                <a:latin typeface="Geogrotesque Rg"/>
              </a:rPr>
              <a:t>10. </a:t>
            </a:r>
            <a:r>
              <a:rPr kumimoji="0" lang="fr-FR" altLang="fr-FR" b="1" i="0" u="none" strike="noStrike" kern="0" cap="none" spc="0" normalizeH="0" baseline="0" noProof="0" dirty="0">
                <a:ln>
                  <a:noFill/>
                </a:ln>
                <a:solidFill>
                  <a:srgbClr val="E2B224"/>
                </a:solidFill>
                <a:effectLst/>
                <a:uLnTx/>
                <a:uFillTx/>
                <a:latin typeface="Geogrotesque Rg"/>
              </a:rPr>
              <a:t>DENTAL</a:t>
            </a:r>
            <a:r>
              <a:rPr kumimoji="0" lang="fr-FR" altLang="fr-FR" b="1" i="0" u="none" strike="noStrike" kern="0" cap="none" spc="0" normalizeH="0" noProof="0" dirty="0">
                <a:ln>
                  <a:noFill/>
                </a:ln>
                <a:solidFill>
                  <a:srgbClr val="E2B224"/>
                </a:solidFill>
                <a:effectLst/>
                <a:uLnTx/>
                <a:uFillTx/>
                <a:latin typeface="Geogrotesque Rg"/>
              </a:rPr>
              <a:t> SERVICES</a:t>
            </a:r>
            <a:endParaRPr kumimoji="0" lang="fr-FR" b="1" i="0" u="none" strike="noStrike" kern="0" cap="none" spc="0" normalizeH="0" baseline="0" noProof="0" dirty="0">
              <a:ln>
                <a:noFill/>
              </a:ln>
              <a:solidFill>
                <a:srgbClr val="E2B224"/>
              </a:solidFill>
              <a:effectLst/>
              <a:uLnTx/>
              <a:uFillTx/>
              <a:latin typeface="Geogrotesque Rg"/>
            </a:endParaRPr>
          </a:p>
        </p:txBody>
      </p:sp>
      <p:sp>
        <p:nvSpPr>
          <p:cNvPr id="9" name="Rectangle 8"/>
          <p:cNvSpPr/>
          <p:nvPr/>
        </p:nvSpPr>
        <p:spPr>
          <a:xfrm>
            <a:off x="261109" y="1126315"/>
            <a:ext cx="8207030" cy="3108543"/>
          </a:xfrm>
          <a:prstGeom prst="rect">
            <a:avLst/>
          </a:prstGeom>
        </p:spPr>
        <p:txBody>
          <a:bodyPr wrap="square">
            <a:spAutoFit/>
          </a:bodyPr>
          <a:lstStyle/>
          <a:p>
            <a:pPr algn="just">
              <a:defRPr/>
            </a:pPr>
            <a:r>
              <a:rPr lang="en-US" sz="1400" dirty="0">
                <a:latin typeface="Geogrotesque Rg"/>
              </a:rPr>
              <a:t>A host dentist will be available at every game to assist with the management of oral, facial and dental injuries. He will be able to provide the following services on-site that may allow an athlete to return to play :</a:t>
            </a:r>
          </a:p>
          <a:p>
            <a:pPr marL="671581" lvl="1" indent="-285750" algn="just">
              <a:buFont typeface="Wingdings" panose="05000000000000000000" pitchFamily="2" charset="2"/>
              <a:buChar char="Ø"/>
              <a:defRPr/>
            </a:pPr>
            <a:r>
              <a:rPr lang="en-US" sz="1400" dirty="0">
                <a:latin typeface="Geogrotesque Rg"/>
              </a:rPr>
              <a:t>repositioning of a dislocated TMJ </a:t>
            </a:r>
          </a:p>
          <a:p>
            <a:pPr marL="671581" lvl="1" indent="-285750" algn="just">
              <a:buFont typeface="Wingdings" panose="05000000000000000000" pitchFamily="2" charset="2"/>
              <a:buChar char="Ø"/>
              <a:defRPr/>
            </a:pPr>
            <a:r>
              <a:rPr lang="en-US" sz="1400" dirty="0">
                <a:latin typeface="Geogrotesque Rg"/>
              </a:rPr>
              <a:t>replantation (if indicated) of an avulsed tooth </a:t>
            </a:r>
          </a:p>
          <a:p>
            <a:pPr marL="671581" lvl="1" indent="-285750" algn="just">
              <a:buFont typeface="Wingdings" panose="05000000000000000000" pitchFamily="2" charset="2"/>
              <a:buChar char="Ø"/>
              <a:defRPr/>
            </a:pPr>
            <a:r>
              <a:rPr lang="en-US" sz="1400" dirty="0">
                <a:latin typeface="Geogrotesque Rg"/>
              </a:rPr>
              <a:t>repositioning of a luxated tooth </a:t>
            </a:r>
          </a:p>
          <a:p>
            <a:pPr marL="671581" lvl="1" indent="-285750" algn="just">
              <a:buFont typeface="Wingdings" panose="05000000000000000000" pitchFamily="2" charset="2"/>
              <a:buChar char="Ø"/>
              <a:defRPr/>
            </a:pPr>
            <a:r>
              <a:rPr lang="en-US" sz="1400" dirty="0">
                <a:latin typeface="Geogrotesque Rg"/>
              </a:rPr>
              <a:t>stabilization of a dislodged or loosened tooth </a:t>
            </a:r>
          </a:p>
          <a:p>
            <a:pPr marL="671581" lvl="1" indent="-285750" algn="just">
              <a:buFont typeface="Wingdings" panose="05000000000000000000" pitchFamily="2" charset="2"/>
              <a:buChar char="Ø"/>
              <a:defRPr/>
            </a:pPr>
            <a:r>
              <a:rPr lang="en-US" sz="1400" dirty="0">
                <a:latin typeface="Geogrotesque Rg"/>
              </a:rPr>
              <a:t>treatment of a damaged or exposed nerve </a:t>
            </a:r>
          </a:p>
          <a:p>
            <a:pPr marL="671581" lvl="1" indent="-285750" algn="just">
              <a:buFont typeface="Wingdings" panose="05000000000000000000" pitchFamily="2" charset="2"/>
              <a:buChar char="Ø"/>
              <a:defRPr/>
            </a:pPr>
            <a:r>
              <a:rPr lang="en-US" sz="1400" dirty="0">
                <a:latin typeface="Geogrotesque Rg"/>
              </a:rPr>
              <a:t>smoothing of a small fracture of the enamel </a:t>
            </a:r>
          </a:p>
          <a:p>
            <a:pPr lvl="1" algn="just">
              <a:defRPr/>
            </a:pPr>
            <a:endParaRPr lang="en-US" sz="1400" dirty="0">
              <a:latin typeface="Geogrotesque Rg"/>
            </a:endParaRPr>
          </a:p>
          <a:p>
            <a:pPr algn="just">
              <a:defRPr/>
            </a:pPr>
            <a:r>
              <a:rPr lang="en-US" sz="1400" dirty="0">
                <a:latin typeface="Geogrotesque Rg"/>
              </a:rPr>
              <a:t>However, the decision to return to play will be the responsibility of the team medical staff. </a:t>
            </a:r>
          </a:p>
          <a:p>
            <a:pPr algn="just">
              <a:defRPr/>
            </a:pPr>
            <a:endParaRPr lang="en-US" sz="1400" dirty="0">
              <a:latin typeface="Geogrotesque Rg"/>
            </a:endParaRPr>
          </a:p>
          <a:p>
            <a:pPr algn="just">
              <a:defRPr/>
            </a:pPr>
            <a:r>
              <a:rPr lang="en-US" sz="1400" dirty="0">
                <a:latin typeface="Geogrotesque Rg"/>
              </a:rPr>
              <a:t>Athletes will be transported to either on-call private dental clinic or hospital if more extensive treatment  or radiographs are indicated.  </a:t>
            </a:r>
          </a:p>
        </p:txBody>
      </p:sp>
    </p:spTree>
    <p:extLst>
      <p:ext uri="{BB962C8B-B14F-4D97-AF65-F5344CB8AC3E}">
        <p14:creationId xmlns:p14="http://schemas.microsoft.com/office/powerpoint/2010/main" val="1076530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8"/>
          <p:cNvSpPr txBox="1">
            <a:spLocks/>
          </p:cNvSpPr>
          <p:nvPr/>
        </p:nvSpPr>
        <p:spPr>
          <a:xfrm>
            <a:off x="393562" y="269992"/>
            <a:ext cx="6300636" cy="447251"/>
          </a:xfrm>
          <a:prstGeom prst="rect">
            <a:avLst/>
          </a:prstGeom>
        </p:spPr>
        <p:txBody>
          <a:bodyPr vert="horz" lIns="0" tIns="38583" rIns="0" bIns="38583" rtlCol="0" anchor="t">
            <a:spAutoFit/>
          </a:bodyPr>
          <a:lstStyle>
            <a:lvl1pPr algn="l" defTabSz="385831" rtl="0" eaLnBrk="1" latinLnBrk="0" hangingPunct="1">
              <a:spcBef>
                <a:spcPct val="0"/>
              </a:spcBef>
              <a:buNone/>
              <a:defRPr sz="2800" b="0" i="0" kern="1200" cap="all" normalizeH="0" baseline="0">
                <a:solidFill>
                  <a:schemeClr val="tx1"/>
                </a:solidFill>
                <a:latin typeface="Geogrotesque SemiBold"/>
                <a:ea typeface="+mj-ea"/>
                <a:cs typeface="+mj-cs"/>
              </a:defRPr>
            </a:lvl1pPr>
          </a:lstStyle>
          <a:p>
            <a:pPr marL="0" marR="0" lvl="0" indent="0" algn="l" defTabSz="385831" rtl="0" eaLnBrk="1" fontAlgn="auto" latinLnBrk="0" hangingPunct="1">
              <a:lnSpc>
                <a:spcPct val="100000"/>
              </a:lnSpc>
              <a:spcBef>
                <a:spcPct val="0"/>
              </a:spcBef>
              <a:spcAft>
                <a:spcPts val="0"/>
              </a:spcAft>
              <a:buClrTx/>
              <a:buSzTx/>
              <a:buFontTx/>
              <a:buNone/>
              <a:tabLst/>
              <a:defRPr/>
            </a:pPr>
            <a:r>
              <a:rPr kumimoji="0" lang="fr-FR" altLang="fr-FR" sz="2400" b="1" i="0" u="none" strike="noStrike" kern="1200" cap="all" spc="0" normalizeH="0" baseline="0" noProof="0" dirty="0">
                <a:ln>
                  <a:noFill/>
                </a:ln>
                <a:solidFill>
                  <a:srgbClr val="788DC9"/>
                </a:solidFill>
                <a:effectLst/>
                <a:uLnTx/>
                <a:uFillTx/>
                <a:latin typeface="Geogrotesque SmBd" panose="02000000000000000000" pitchFamily="50" charset="0"/>
                <a:ea typeface="+mj-ea"/>
                <a:cs typeface="+mj-cs"/>
              </a:rPr>
              <a:t>IV. </a:t>
            </a:r>
            <a:r>
              <a:rPr kumimoji="0" lang="fr-FR" sz="2400" b="1" i="0" u="none" strike="noStrike" kern="1200" cap="all" spc="0" normalizeH="0" baseline="0" noProof="0" dirty="0">
                <a:ln>
                  <a:noFill/>
                </a:ln>
                <a:solidFill>
                  <a:srgbClr val="788DC9"/>
                </a:solidFill>
                <a:effectLst/>
                <a:uLnTx/>
                <a:uFillTx/>
                <a:latin typeface="Geogrotesque SmBd" panose="02000000000000000000" pitchFamily="50" charset="0"/>
                <a:ea typeface="+mj-ea"/>
                <a:cs typeface="+mj-cs"/>
              </a:rPr>
              <a:t>MEDICAL POLICIES AND PROCEDURES</a:t>
            </a:r>
            <a:endParaRPr kumimoji="0" lang="fr-FR" altLang="fr-FR" sz="2400" b="1" i="0" u="none" strike="noStrike" kern="1200" cap="all" spc="0" normalizeH="0" baseline="0" noProof="0" dirty="0">
              <a:ln>
                <a:noFill/>
              </a:ln>
              <a:solidFill>
                <a:srgbClr val="788DC9"/>
              </a:solidFill>
              <a:effectLst/>
              <a:uLnTx/>
              <a:uFillTx/>
              <a:latin typeface="Geogrotesque SmBd" panose="02000000000000000000" pitchFamily="50" charset="0"/>
              <a:ea typeface="+mj-ea"/>
              <a:cs typeface="+mj-cs"/>
            </a:endParaRPr>
          </a:p>
        </p:txBody>
      </p:sp>
      <p:sp>
        <p:nvSpPr>
          <p:cNvPr id="8" name="ZoneTexte 7"/>
          <p:cNvSpPr txBox="1"/>
          <p:nvPr/>
        </p:nvSpPr>
        <p:spPr>
          <a:xfrm>
            <a:off x="1252331" y="748037"/>
            <a:ext cx="3412435" cy="3231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b="1" i="0" u="none" strike="noStrike" kern="0" cap="none" spc="0" normalizeH="0" baseline="0" noProof="0" dirty="0">
                <a:ln>
                  <a:noFill/>
                </a:ln>
                <a:solidFill>
                  <a:srgbClr val="E2B224"/>
                </a:solidFill>
                <a:effectLst/>
                <a:uLnTx/>
                <a:uFillTx/>
                <a:latin typeface="Geogrotesque Rg"/>
              </a:rPr>
              <a:t>11. </a:t>
            </a:r>
            <a:r>
              <a:rPr kumimoji="0" lang="fr-FR" altLang="fr-FR" b="1" i="0" u="none" strike="noStrike" kern="0" cap="none" spc="0" normalizeH="0" baseline="0" noProof="0" dirty="0">
                <a:ln>
                  <a:noFill/>
                </a:ln>
                <a:solidFill>
                  <a:srgbClr val="E2B224"/>
                </a:solidFill>
                <a:effectLst/>
                <a:uLnTx/>
                <a:uFillTx/>
                <a:latin typeface="Geogrotesque Rg"/>
              </a:rPr>
              <a:t>PRACTICE</a:t>
            </a:r>
            <a:r>
              <a:rPr kumimoji="0" lang="fr-FR" altLang="fr-FR" b="1" i="0" u="none" strike="noStrike" kern="0" cap="none" spc="0" normalizeH="0" noProof="0" dirty="0">
                <a:ln>
                  <a:noFill/>
                </a:ln>
                <a:solidFill>
                  <a:srgbClr val="E2B224"/>
                </a:solidFill>
                <a:effectLst/>
                <a:uLnTx/>
                <a:uFillTx/>
                <a:latin typeface="Geogrotesque Rg"/>
              </a:rPr>
              <a:t> SESSIONS</a:t>
            </a:r>
            <a:endParaRPr kumimoji="0" lang="fr-FR" b="1" i="0" u="none" strike="noStrike" kern="0" cap="none" spc="0" normalizeH="0" baseline="0" noProof="0" dirty="0">
              <a:ln>
                <a:noFill/>
              </a:ln>
              <a:solidFill>
                <a:srgbClr val="E2B224"/>
              </a:solidFill>
              <a:effectLst/>
              <a:uLnTx/>
              <a:uFillTx/>
              <a:latin typeface="Geogrotesque Rg"/>
            </a:endParaRPr>
          </a:p>
        </p:txBody>
      </p:sp>
      <p:sp>
        <p:nvSpPr>
          <p:cNvPr id="5" name="Espace réservé du contenu 2"/>
          <p:cNvSpPr txBox="1">
            <a:spLocks/>
          </p:cNvSpPr>
          <p:nvPr/>
        </p:nvSpPr>
        <p:spPr>
          <a:xfrm>
            <a:off x="243361" y="1265794"/>
            <a:ext cx="8065752" cy="3445404"/>
          </a:xfrm>
          <a:prstGeom prst="rect">
            <a:avLst/>
          </a:prstGeom>
        </p:spPr>
        <p:txBody>
          <a:bodyPr vert="horz" wrap="square" lIns="0" tIns="38583" rIns="0" bIns="38583" rtlCol="0" anchor="t" anchorCtr="0">
            <a:normAutofit/>
          </a:bodyPr>
          <a:lstStyle>
            <a:lvl1pPr marL="0" indent="0" algn="l" defTabSz="385831" rtl="0" eaLnBrk="1" latinLnBrk="0" hangingPunct="1">
              <a:lnSpc>
                <a:spcPts val="2000"/>
              </a:lnSpc>
              <a:spcBef>
                <a:spcPts val="0"/>
              </a:spcBef>
              <a:buFont typeface="Arial"/>
              <a:buNone/>
              <a:defRPr sz="2000" kern="1200" cap="all" baseline="0">
                <a:solidFill>
                  <a:schemeClr val="tx1">
                    <a:tint val="75000"/>
                  </a:schemeClr>
                </a:solidFill>
                <a:latin typeface="Geogrotesque Medium"/>
                <a:ea typeface="+mn-ea"/>
                <a:cs typeface="+mn-cs"/>
              </a:defRPr>
            </a:lvl1pPr>
            <a:lvl2pPr marL="385831" indent="0" algn="l" defTabSz="385831" rtl="0" eaLnBrk="1" latinLnBrk="0" hangingPunct="1">
              <a:spcBef>
                <a:spcPct val="20000"/>
              </a:spcBef>
              <a:buFont typeface="Arial"/>
              <a:buNone/>
              <a:defRPr sz="1500" kern="1200">
                <a:solidFill>
                  <a:schemeClr val="tx1">
                    <a:tint val="75000"/>
                  </a:schemeClr>
                </a:solidFill>
                <a:latin typeface="+mn-lt"/>
                <a:ea typeface="+mn-ea"/>
                <a:cs typeface="+mn-cs"/>
              </a:defRPr>
            </a:lvl2pPr>
            <a:lvl3pPr marL="771662" indent="0" algn="l" defTabSz="385831" rtl="0" eaLnBrk="1" latinLnBrk="0" hangingPunct="1">
              <a:spcBef>
                <a:spcPct val="20000"/>
              </a:spcBef>
              <a:buFont typeface="Arial"/>
              <a:buNone/>
              <a:defRPr sz="1400" kern="1200">
                <a:solidFill>
                  <a:schemeClr val="tx1">
                    <a:tint val="75000"/>
                  </a:schemeClr>
                </a:solidFill>
                <a:latin typeface="+mn-lt"/>
                <a:ea typeface="+mn-ea"/>
                <a:cs typeface="+mn-cs"/>
              </a:defRPr>
            </a:lvl3pPr>
            <a:lvl4pPr marL="1157493" indent="0" algn="l" defTabSz="385831" rtl="0" eaLnBrk="1" latinLnBrk="0" hangingPunct="1">
              <a:spcBef>
                <a:spcPct val="20000"/>
              </a:spcBef>
              <a:buFont typeface="Arial"/>
              <a:buNone/>
              <a:defRPr sz="1200" kern="1200">
                <a:solidFill>
                  <a:schemeClr val="tx1">
                    <a:tint val="75000"/>
                  </a:schemeClr>
                </a:solidFill>
                <a:latin typeface="+mn-lt"/>
                <a:ea typeface="+mn-ea"/>
                <a:cs typeface="+mn-cs"/>
              </a:defRPr>
            </a:lvl4pPr>
            <a:lvl5pPr marL="1543324" indent="0" algn="l" defTabSz="385831" rtl="0" eaLnBrk="1" latinLnBrk="0" hangingPunct="1">
              <a:spcBef>
                <a:spcPct val="20000"/>
              </a:spcBef>
              <a:buFont typeface="Arial"/>
              <a:buNone/>
              <a:defRPr sz="1200" kern="1200">
                <a:solidFill>
                  <a:schemeClr val="tx1">
                    <a:tint val="75000"/>
                  </a:schemeClr>
                </a:solidFill>
                <a:latin typeface="+mn-lt"/>
                <a:ea typeface="+mn-ea"/>
                <a:cs typeface="+mn-cs"/>
              </a:defRPr>
            </a:lvl5pPr>
            <a:lvl6pPr marL="1929155" indent="0" algn="l" defTabSz="385831" rtl="0" eaLnBrk="1" latinLnBrk="0" hangingPunct="1">
              <a:spcBef>
                <a:spcPct val="20000"/>
              </a:spcBef>
              <a:buFont typeface="Arial"/>
              <a:buNone/>
              <a:defRPr sz="1200" kern="1200">
                <a:solidFill>
                  <a:schemeClr val="tx1">
                    <a:tint val="75000"/>
                  </a:schemeClr>
                </a:solidFill>
                <a:latin typeface="+mn-lt"/>
                <a:ea typeface="+mn-ea"/>
                <a:cs typeface="+mn-cs"/>
              </a:defRPr>
            </a:lvl6pPr>
            <a:lvl7pPr marL="2314986" indent="0" algn="l" defTabSz="385831" rtl="0" eaLnBrk="1" latinLnBrk="0" hangingPunct="1">
              <a:spcBef>
                <a:spcPct val="20000"/>
              </a:spcBef>
              <a:buFont typeface="Arial"/>
              <a:buNone/>
              <a:defRPr sz="1200" kern="1200">
                <a:solidFill>
                  <a:schemeClr val="tx1">
                    <a:tint val="75000"/>
                  </a:schemeClr>
                </a:solidFill>
                <a:latin typeface="+mn-lt"/>
                <a:ea typeface="+mn-ea"/>
                <a:cs typeface="+mn-cs"/>
              </a:defRPr>
            </a:lvl7pPr>
            <a:lvl8pPr marL="2700818" indent="0" algn="l" defTabSz="385831" rtl="0" eaLnBrk="1" latinLnBrk="0" hangingPunct="1">
              <a:spcBef>
                <a:spcPct val="20000"/>
              </a:spcBef>
              <a:buFont typeface="Arial"/>
              <a:buNone/>
              <a:defRPr sz="1200" kern="1200">
                <a:solidFill>
                  <a:schemeClr val="tx1">
                    <a:tint val="75000"/>
                  </a:schemeClr>
                </a:solidFill>
                <a:latin typeface="+mn-lt"/>
                <a:ea typeface="+mn-ea"/>
                <a:cs typeface="+mn-cs"/>
              </a:defRPr>
            </a:lvl8pPr>
            <a:lvl9pPr marL="3086649" indent="0" algn="l" defTabSz="385831" rtl="0" eaLnBrk="1" latinLnBrk="0" hangingPunct="1">
              <a:spcBef>
                <a:spcPct val="20000"/>
              </a:spcBef>
              <a:buFont typeface="Arial"/>
              <a:buNone/>
              <a:defRPr sz="1200" kern="1200">
                <a:solidFill>
                  <a:schemeClr val="tx1">
                    <a:tint val="75000"/>
                  </a:schemeClr>
                </a:solidFill>
                <a:latin typeface="+mn-lt"/>
                <a:ea typeface="+mn-ea"/>
                <a:cs typeface="+mn-cs"/>
              </a:defRPr>
            </a:lvl9pPr>
          </a:lstStyle>
          <a:p>
            <a:pPr>
              <a:lnSpc>
                <a:spcPct val="80000"/>
              </a:lnSpc>
            </a:pPr>
            <a:r>
              <a:rPr lang="en-US" altLang="fr-FR" sz="1400" cap="none" dirty="0">
                <a:solidFill>
                  <a:schemeClr val="tx1"/>
                </a:solidFill>
                <a:latin typeface="Geogrotesque Rg"/>
              </a:rPr>
              <a:t>ECMO and physiotherapist will be on site during all practices sessions to manage any injury or illness requiring transport to hospital</a:t>
            </a:r>
          </a:p>
          <a:p>
            <a:pPr>
              <a:lnSpc>
                <a:spcPct val="80000"/>
              </a:lnSpc>
            </a:pPr>
            <a:endParaRPr lang="en-US" altLang="fr-FR" sz="1400" cap="none" dirty="0">
              <a:solidFill>
                <a:schemeClr val="tx1"/>
              </a:solidFill>
              <a:latin typeface="Geogrotesque Rg"/>
            </a:endParaRPr>
          </a:p>
          <a:p>
            <a:pPr>
              <a:lnSpc>
                <a:spcPct val="80000"/>
              </a:lnSpc>
            </a:pPr>
            <a:r>
              <a:rPr lang="en-US" altLang="fr-FR" sz="1400" cap="none" dirty="0">
                <a:solidFill>
                  <a:schemeClr val="tx1"/>
                </a:solidFill>
                <a:latin typeface="Geogrotesque Rg"/>
              </a:rPr>
              <a:t>In any emergency situation, on-call ambulance will be on site within a 10 minutes maximum delay </a:t>
            </a:r>
          </a:p>
          <a:p>
            <a:pPr>
              <a:lnSpc>
                <a:spcPct val="80000"/>
              </a:lnSpc>
            </a:pPr>
            <a:endParaRPr lang="en-US" altLang="fr-FR" sz="1400" cap="none" dirty="0">
              <a:solidFill>
                <a:schemeClr val="tx1"/>
              </a:solidFill>
              <a:latin typeface="Geogrotesque Rg"/>
            </a:endParaRPr>
          </a:p>
          <a:p>
            <a:pPr algn="just">
              <a:lnSpc>
                <a:spcPct val="80000"/>
              </a:lnSpc>
            </a:pPr>
            <a:r>
              <a:rPr lang="en-US" altLang="fr-FR" sz="1400" cap="none" dirty="0">
                <a:solidFill>
                  <a:schemeClr val="tx1"/>
                </a:solidFill>
                <a:latin typeface="Geogrotesque Rg"/>
              </a:rPr>
              <a:t>AED and emergency supplies will be available in the Medical clinic.</a:t>
            </a:r>
          </a:p>
          <a:p>
            <a:pPr algn="just">
              <a:lnSpc>
                <a:spcPct val="80000"/>
              </a:lnSpc>
            </a:pPr>
            <a:endParaRPr lang="en-US" altLang="fr-FR" sz="1400" cap="none" dirty="0">
              <a:solidFill>
                <a:schemeClr val="tx1"/>
              </a:solidFill>
              <a:latin typeface="Geogrotesque Rg"/>
            </a:endParaRPr>
          </a:p>
          <a:p>
            <a:pPr>
              <a:lnSpc>
                <a:spcPct val="80000"/>
              </a:lnSpc>
            </a:pPr>
            <a:endParaRPr lang="en-US" altLang="fr-FR" sz="1400" cap="none" dirty="0">
              <a:solidFill>
                <a:schemeClr val="tx1"/>
              </a:solidFill>
              <a:latin typeface="Geogrotesque Rg"/>
            </a:endParaRPr>
          </a:p>
        </p:txBody>
      </p:sp>
    </p:spTree>
    <p:extLst>
      <p:ext uri="{BB962C8B-B14F-4D97-AF65-F5344CB8AC3E}">
        <p14:creationId xmlns:p14="http://schemas.microsoft.com/office/powerpoint/2010/main" val="1020362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8"/>
          <p:cNvSpPr txBox="1">
            <a:spLocks/>
          </p:cNvSpPr>
          <p:nvPr/>
        </p:nvSpPr>
        <p:spPr>
          <a:xfrm>
            <a:off x="393562" y="269992"/>
            <a:ext cx="6300636" cy="447251"/>
          </a:xfrm>
          <a:prstGeom prst="rect">
            <a:avLst/>
          </a:prstGeom>
        </p:spPr>
        <p:txBody>
          <a:bodyPr vert="horz" lIns="0" tIns="38583" rIns="0" bIns="38583" rtlCol="0" anchor="t">
            <a:spAutoFit/>
          </a:bodyPr>
          <a:lstStyle>
            <a:lvl1pPr algn="l" defTabSz="385831" rtl="0" eaLnBrk="1" latinLnBrk="0" hangingPunct="1">
              <a:spcBef>
                <a:spcPct val="0"/>
              </a:spcBef>
              <a:buNone/>
              <a:defRPr sz="2800" b="0" i="0" kern="1200" cap="all" normalizeH="0" baseline="0">
                <a:solidFill>
                  <a:schemeClr val="tx1"/>
                </a:solidFill>
                <a:latin typeface="Geogrotesque SemiBold"/>
                <a:ea typeface="+mj-ea"/>
                <a:cs typeface="+mj-cs"/>
              </a:defRPr>
            </a:lvl1pPr>
          </a:lstStyle>
          <a:p>
            <a:pPr marL="0" marR="0" lvl="0" indent="0" algn="l" defTabSz="385831" rtl="0" eaLnBrk="1" fontAlgn="auto" latinLnBrk="0" hangingPunct="1">
              <a:lnSpc>
                <a:spcPct val="100000"/>
              </a:lnSpc>
              <a:spcBef>
                <a:spcPct val="0"/>
              </a:spcBef>
              <a:spcAft>
                <a:spcPts val="0"/>
              </a:spcAft>
              <a:buClrTx/>
              <a:buSzTx/>
              <a:buFontTx/>
              <a:buNone/>
              <a:tabLst/>
              <a:defRPr/>
            </a:pPr>
            <a:r>
              <a:rPr kumimoji="0" lang="fr-FR" altLang="fr-FR" sz="2400" b="1" i="0" u="none" strike="noStrike" kern="1200" cap="all" spc="0" normalizeH="0" baseline="0" noProof="0" dirty="0">
                <a:ln>
                  <a:noFill/>
                </a:ln>
                <a:solidFill>
                  <a:srgbClr val="788DC9"/>
                </a:solidFill>
                <a:effectLst/>
                <a:uLnTx/>
                <a:uFillTx/>
                <a:latin typeface="Geogrotesque SmBd" panose="02000000000000000000" pitchFamily="50" charset="0"/>
                <a:ea typeface="+mj-ea"/>
                <a:cs typeface="+mj-cs"/>
              </a:rPr>
              <a:t>IV. </a:t>
            </a:r>
            <a:r>
              <a:rPr kumimoji="0" lang="fr-FR" sz="2400" b="1" i="0" u="none" strike="noStrike" kern="1200" cap="all" spc="0" normalizeH="0" baseline="0" noProof="0" dirty="0">
                <a:ln>
                  <a:noFill/>
                </a:ln>
                <a:solidFill>
                  <a:srgbClr val="788DC9"/>
                </a:solidFill>
                <a:effectLst/>
                <a:uLnTx/>
                <a:uFillTx/>
                <a:latin typeface="Geogrotesque SmBd" panose="02000000000000000000" pitchFamily="50" charset="0"/>
                <a:ea typeface="+mj-ea"/>
                <a:cs typeface="+mj-cs"/>
              </a:rPr>
              <a:t>MEDICAL POLICIES AND PROCEDURES</a:t>
            </a:r>
            <a:endParaRPr kumimoji="0" lang="fr-FR" altLang="fr-FR" sz="2400" b="1" i="0" u="none" strike="noStrike" kern="1200" cap="all" spc="0" normalizeH="0" baseline="0" noProof="0" dirty="0">
              <a:ln>
                <a:noFill/>
              </a:ln>
              <a:solidFill>
                <a:srgbClr val="788DC9"/>
              </a:solidFill>
              <a:effectLst/>
              <a:uLnTx/>
              <a:uFillTx/>
              <a:latin typeface="Geogrotesque SmBd" panose="02000000000000000000" pitchFamily="50" charset="0"/>
              <a:ea typeface="+mj-ea"/>
              <a:cs typeface="+mj-cs"/>
            </a:endParaRPr>
          </a:p>
        </p:txBody>
      </p:sp>
      <p:sp>
        <p:nvSpPr>
          <p:cNvPr id="8" name="ZoneTexte 7"/>
          <p:cNvSpPr txBox="1"/>
          <p:nvPr/>
        </p:nvSpPr>
        <p:spPr>
          <a:xfrm>
            <a:off x="1252331" y="748037"/>
            <a:ext cx="3412435" cy="3231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b="1" i="0" u="none" strike="noStrike" kern="0" cap="none" spc="0" normalizeH="0" baseline="0" noProof="0" dirty="0">
                <a:ln>
                  <a:noFill/>
                </a:ln>
                <a:solidFill>
                  <a:srgbClr val="E2B224"/>
                </a:solidFill>
                <a:effectLst/>
                <a:uLnTx/>
                <a:uFillTx/>
                <a:latin typeface="Geogrotesque Rg"/>
              </a:rPr>
              <a:t>12. </a:t>
            </a:r>
            <a:r>
              <a:rPr kumimoji="0" lang="fr-FR" altLang="fr-FR" b="1" i="0" u="none" strike="noStrike" kern="0" cap="none" spc="0" normalizeH="0" baseline="0" noProof="0" dirty="0">
                <a:ln>
                  <a:noFill/>
                </a:ln>
                <a:solidFill>
                  <a:srgbClr val="E2B224"/>
                </a:solidFill>
                <a:effectLst/>
                <a:uLnTx/>
                <a:uFillTx/>
                <a:latin typeface="Geogrotesque Rg"/>
              </a:rPr>
              <a:t>SPECTATORS &amp; OFFICIALS</a:t>
            </a:r>
            <a:endParaRPr kumimoji="0" lang="fr-FR" b="1" i="0" u="none" strike="noStrike" kern="0" cap="none" spc="0" normalizeH="0" baseline="0" noProof="0" dirty="0">
              <a:ln>
                <a:noFill/>
              </a:ln>
              <a:solidFill>
                <a:srgbClr val="E2B224"/>
              </a:solidFill>
              <a:effectLst/>
              <a:uLnTx/>
              <a:uFillTx/>
              <a:latin typeface="Geogrotesque Rg"/>
            </a:endParaRPr>
          </a:p>
        </p:txBody>
      </p:sp>
      <p:sp>
        <p:nvSpPr>
          <p:cNvPr id="6" name="Espace réservé du contenu 2"/>
          <p:cNvSpPr txBox="1">
            <a:spLocks/>
          </p:cNvSpPr>
          <p:nvPr/>
        </p:nvSpPr>
        <p:spPr>
          <a:xfrm>
            <a:off x="393562" y="1240974"/>
            <a:ext cx="7776687" cy="3210081"/>
          </a:xfrm>
          <a:prstGeom prst="rect">
            <a:avLst/>
          </a:prstGeom>
        </p:spPr>
        <p:txBody>
          <a:bodyPr vert="horz" wrap="square" lIns="0" tIns="38583" rIns="0" bIns="38583" rtlCol="0" anchor="t" anchorCtr="0">
            <a:normAutofit/>
          </a:bodyPr>
          <a:lstStyle>
            <a:lvl1pPr marL="0" indent="0" algn="l" defTabSz="385831" rtl="0" eaLnBrk="1" latinLnBrk="0" hangingPunct="1">
              <a:lnSpc>
                <a:spcPts val="2000"/>
              </a:lnSpc>
              <a:spcBef>
                <a:spcPts val="0"/>
              </a:spcBef>
              <a:buFont typeface="Arial"/>
              <a:buNone/>
              <a:defRPr sz="2000" kern="1200" cap="all" baseline="0">
                <a:solidFill>
                  <a:schemeClr val="tx1">
                    <a:tint val="75000"/>
                  </a:schemeClr>
                </a:solidFill>
                <a:latin typeface="Geogrotesque Medium"/>
                <a:ea typeface="+mn-ea"/>
                <a:cs typeface="+mn-cs"/>
              </a:defRPr>
            </a:lvl1pPr>
            <a:lvl2pPr marL="385831" indent="0" algn="l" defTabSz="385831" rtl="0" eaLnBrk="1" latinLnBrk="0" hangingPunct="1">
              <a:spcBef>
                <a:spcPct val="20000"/>
              </a:spcBef>
              <a:buFont typeface="Arial"/>
              <a:buNone/>
              <a:defRPr sz="1500" kern="1200">
                <a:solidFill>
                  <a:schemeClr val="tx1">
                    <a:tint val="75000"/>
                  </a:schemeClr>
                </a:solidFill>
                <a:latin typeface="+mn-lt"/>
                <a:ea typeface="+mn-ea"/>
                <a:cs typeface="+mn-cs"/>
              </a:defRPr>
            </a:lvl2pPr>
            <a:lvl3pPr marL="771662" indent="0" algn="l" defTabSz="385831" rtl="0" eaLnBrk="1" latinLnBrk="0" hangingPunct="1">
              <a:spcBef>
                <a:spcPct val="20000"/>
              </a:spcBef>
              <a:buFont typeface="Arial"/>
              <a:buNone/>
              <a:defRPr sz="1400" kern="1200">
                <a:solidFill>
                  <a:schemeClr val="tx1">
                    <a:tint val="75000"/>
                  </a:schemeClr>
                </a:solidFill>
                <a:latin typeface="+mn-lt"/>
                <a:ea typeface="+mn-ea"/>
                <a:cs typeface="+mn-cs"/>
              </a:defRPr>
            </a:lvl3pPr>
            <a:lvl4pPr marL="1157493" indent="0" algn="l" defTabSz="385831" rtl="0" eaLnBrk="1" latinLnBrk="0" hangingPunct="1">
              <a:spcBef>
                <a:spcPct val="20000"/>
              </a:spcBef>
              <a:buFont typeface="Arial"/>
              <a:buNone/>
              <a:defRPr sz="1200" kern="1200">
                <a:solidFill>
                  <a:schemeClr val="tx1">
                    <a:tint val="75000"/>
                  </a:schemeClr>
                </a:solidFill>
                <a:latin typeface="+mn-lt"/>
                <a:ea typeface="+mn-ea"/>
                <a:cs typeface="+mn-cs"/>
              </a:defRPr>
            </a:lvl4pPr>
            <a:lvl5pPr marL="1543324" indent="0" algn="l" defTabSz="385831" rtl="0" eaLnBrk="1" latinLnBrk="0" hangingPunct="1">
              <a:spcBef>
                <a:spcPct val="20000"/>
              </a:spcBef>
              <a:buFont typeface="Arial"/>
              <a:buNone/>
              <a:defRPr sz="1200" kern="1200">
                <a:solidFill>
                  <a:schemeClr val="tx1">
                    <a:tint val="75000"/>
                  </a:schemeClr>
                </a:solidFill>
                <a:latin typeface="+mn-lt"/>
                <a:ea typeface="+mn-ea"/>
                <a:cs typeface="+mn-cs"/>
              </a:defRPr>
            </a:lvl5pPr>
            <a:lvl6pPr marL="1929155" indent="0" algn="l" defTabSz="385831" rtl="0" eaLnBrk="1" latinLnBrk="0" hangingPunct="1">
              <a:spcBef>
                <a:spcPct val="20000"/>
              </a:spcBef>
              <a:buFont typeface="Arial"/>
              <a:buNone/>
              <a:defRPr sz="1200" kern="1200">
                <a:solidFill>
                  <a:schemeClr val="tx1">
                    <a:tint val="75000"/>
                  </a:schemeClr>
                </a:solidFill>
                <a:latin typeface="+mn-lt"/>
                <a:ea typeface="+mn-ea"/>
                <a:cs typeface="+mn-cs"/>
              </a:defRPr>
            </a:lvl6pPr>
            <a:lvl7pPr marL="2314986" indent="0" algn="l" defTabSz="385831" rtl="0" eaLnBrk="1" latinLnBrk="0" hangingPunct="1">
              <a:spcBef>
                <a:spcPct val="20000"/>
              </a:spcBef>
              <a:buFont typeface="Arial"/>
              <a:buNone/>
              <a:defRPr sz="1200" kern="1200">
                <a:solidFill>
                  <a:schemeClr val="tx1">
                    <a:tint val="75000"/>
                  </a:schemeClr>
                </a:solidFill>
                <a:latin typeface="+mn-lt"/>
                <a:ea typeface="+mn-ea"/>
                <a:cs typeface="+mn-cs"/>
              </a:defRPr>
            </a:lvl7pPr>
            <a:lvl8pPr marL="2700818" indent="0" algn="l" defTabSz="385831" rtl="0" eaLnBrk="1" latinLnBrk="0" hangingPunct="1">
              <a:spcBef>
                <a:spcPct val="20000"/>
              </a:spcBef>
              <a:buFont typeface="Arial"/>
              <a:buNone/>
              <a:defRPr sz="1200" kern="1200">
                <a:solidFill>
                  <a:schemeClr val="tx1">
                    <a:tint val="75000"/>
                  </a:schemeClr>
                </a:solidFill>
                <a:latin typeface="+mn-lt"/>
                <a:ea typeface="+mn-ea"/>
                <a:cs typeface="+mn-cs"/>
              </a:defRPr>
            </a:lvl8pPr>
            <a:lvl9pPr marL="3086649" indent="0" algn="l" defTabSz="385831" rtl="0" eaLnBrk="1" latinLnBrk="0" hangingPunct="1">
              <a:spcBef>
                <a:spcPct val="20000"/>
              </a:spcBef>
              <a:buFont typeface="Arial"/>
              <a:buNone/>
              <a:defRPr sz="1200" kern="1200">
                <a:solidFill>
                  <a:schemeClr val="tx1">
                    <a:tint val="75000"/>
                  </a:schemeClr>
                </a:solidFill>
                <a:latin typeface="+mn-lt"/>
                <a:ea typeface="+mn-ea"/>
                <a:cs typeface="+mn-cs"/>
              </a:defRPr>
            </a:lvl9pPr>
          </a:lstStyle>
          <a:p>
            <a:pPr marL="0" lvl="1" algn="just">
              <a:lnSpc>
                <a:spcPct val="80000"/>
              </a:lnSpc>
            </a:pPr>
            <a:r>
              <a:rPr lang="en-US" altLang="fr-FR" sz="1400" dirty="0">
                <a:solidFill>
                  <a:schemeClr val="tx1"/>
                </a:solidFill>
                <a:latin typeface="Geogrotesque Rg"/>
              </a:rPr>
              <a:t>Separate first aid staff and clinic for spectators are open on site. In the event of any emergency, host  medical staff may assist in any manner possible providing that medical care for athletes is not  jeopardized. </a:t>
            </a:r>
          </a:p>
          <a:p>
            <a:pPr marL="0" lvl="1" algn="just">
              <a:lnSpc>
                <a:spcPct val="80000"/>
              </a:lnSpc>
            </a:pPr>
            <a:endParaRPr lang="en-US" altLang="fr-FR" sz="1400" dirty="0">
              <a:solidFill>
                <a:schemeClr val="tx1"/>
              </a:solidFill>
              <a:latin typeface="Geogrotesque Rg"/>
            </a:endParaRPr>
          </a:p>
          <a:p>
            <a:pPr marL="0" lvl="1" algn="just">
              <a:lnSpc>
                <a:spcPct val="80000"/>
              </a:lnSpc>
            </a:pPr>
            <a:endParaRPr lang="en-US" altLang="fr-FR" sz="1400" dirty="0">
              <a:solidFill>
                <a:schemeClr val="tx1"/>
              </a:solidFill>
              <a:latin typeface="Geogrotesque Rg"/>
            </a:endParaRPr>
          </a:p>
          <a:p>
            <a:pPr algn="just">
              <a:lnSpc>
                <a:spcPct val="80000"/>
              </a:lnSpc>
            </a:pPr>
            <a:r>
              <a:rPr lang="en-US" altLang="fr-FR" sz="1400" cap="none" dirty="0">
                <a:solidFill>
                  <a:schemeClr val="tx1"/>
                </a:solidFill>
                <a:latin typeface="Geogrotesque Rg"/>
              </a:rPr>
              <a:t>Host medical staff will also be responsible for medical treatment of on-ice officials, coaches, IIHF staff and other team officials.</a:t>
            </a:r>
          </a:p>
          <a:p>
            <a:pPr algn="just">
              <a:lnSpc>
                <a:spcPct val="80000"/>
              </a:lnSpc>
            </a:pPr>
            <a:endParaRPr lang="en-US" altLang="fr-FR" sz="1400" cap="none" dirty="0">
              <a:solidFill>
                <a:schemeClr val="tx1"/>
              </a:solidFill>
              <a:latin typeface="Geogrotesque Rg"/>
            </a:endParaRPr>
          </a:p>
          <a:p>
            <a:pPr algn="just">
              <a:lnSpc>
                <a:spcPct val="80000"/>
              </a:lnSpc>
            </a:pPr>
            <a:endParaRPr lang="en-US" altLang="fr-FR" sz="1400" cap="none" dirty="0">
              <a:solidFill>
                <a:schemeClr val="tx1"/>
              </a:solidFill>
              <a:latin typeface="Geogrotesque Rg"/>
            </a:endParaRPr>
          </a:p>
          <a:p>
            <a:pPr algn="just">
              <a:lnSpc>
                <a:spcPct val="80000"/>
              </a:lnSpc>
            </a:pPr>
            <a:endParaRPr lang="en-US" altLang="fr-FR" sz="1400" cap="none" dirty="0">
              <a:solidFill>
                <a:schemeClr val="tx1"/>
              </a:solidFill>
              <a:latin typeface="Geogrotesque Rg"/>
            </a:endParaRPr>
          </a:p>
          <a:p>
            <a:pPr algn="just">
              <a:lnSpc>
                <a:spcPct val="80000"/>
              </a:lnSpc>
            </a:pPr>
            <a:r>
              <a:rPr lang="en-US" altLang="fr-FR" sz="1400" cap="none" dirty="0">
                <a:solidFill>
                  <a:schemeClr val="tx1"/>
                </a:solidFill>
                <a:latin typeface="Geogrotesque Rg"/>
              </a:rPr>
              <a:t>Host medical staff are not responsible for medical treatment of media, family members of athletes, or any other visitors other than those described above. These individuals will be directed to the walk-in family practice clinics , or to a hospital emergency department in more urgent situations. </a:t>
            </a:r>
          </a:p>
          <a:p>
            <a:pPr algn="just">
              <a:lnSpc>
                <a:spcPct val="80000"/>
              </a:lnSpc>
            </a:pPr>
            <a:endParaRPr lang="en-US" altLang="fr-FR" sz="1560" dirty="0">
              <a:solidFill>
                <a:schemeClr val="tx1"/>
              </a:solidFill>
            </a:endParaRPr>
          </a:p>
        </p:txBody>
      </p:sp>
    </p:spTree>
    <p:extLst>
      <p:ext uri="{BB962C8B-B14F-4D97-AF65-F5344CB8AC3E}">
        <p14:creationId xmlns:p14="http://schemas.microsoft.com/office/powerpoint/2010/main" val="2356101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8"/>
          <p:cNvSpPr txBox="1">
            <a:spLocks/>
          </p:cNvSpPr>
          <p:nvPr/>
        </p:nvSpPr>
        <p:spPr>
          <a:xfrm>
            <a:off x="393562" y="269992"/>
            <a:ext cx="6300636" cy="447251"/>
          </a:xfrm>
          <a:prstGeom prst="rect">
            <a:avLst/>
          </a:prstGeom>
        </p:spPr>
        <p:txBody>
          <a:bodyPr vert="horz" lIns="0" tIns="38583" rIns="0" bIns="38583" rtlCol="0" anchor="t">
            <a:spAutoFit/>
          </a:bodyPr>
          <a:lstStyle>
            <a:lvl1pPr algn="l" defTabSz="385831" rtl="0" eaLnBrk="1" latinLnBrk="0" hangingPunct="1">
              <a:spcBef>
                <a:spcPct val="0"/>
              </a:spcBef>
              <a:buNone/>
              <a:defRPr sz="2800" b="0" i="0" kern="1200" cap="all" normalizeH="0" baseline="0">
                <a:solidFill>
                  <a:schemeClr val="tx1"/>
                </a:solidFill>
                <a:latin typeface="Geogrotesque SemiBold"/>
                <a:ea typeface="+mj-ea"/>
                <a:cs typeface="+mj-cs"/>
              </a:defRPr>
            </a:lvl1pPr>
          </a:lstStyle>
          <a:p>
            <a:pPr marL="0" marR="0" lvl="0" indent="0" algn="l" defTabSz="385831" rtl="0" eaLnBrk="1" fontAlgn="auto" latinLnBrk="0" hangingPunct="1">
              <a:lnSpc>
                <a:spcPct val="100000"/>
              </a:lnSpc>
              <a:spcBef>
                <a:spcPct val="0"/>
              </a:spcBef>
              <a:spcAft>
                <a:spcPts val="0"/>
              </a:spcAft>
              <a:buClrTx/>
              <a:buSzTx/>
              <a:buFontTx/>
              <a:buNone/>
              <a:tabLst/>
              <a:defRPr/>
            </a:pPr>
            <a:r>
              <a:rPr kumimoji="0" lang="fr-FR" altLang="fr-FR" sz="2400" b="1" i="0" u="none" strike="noStrike" kern="1200" cap="all" spc="0" normalizeH="0" baseline="0" noProof="0" dirty="0">
                <a:ln>
                  <a:noFill/>
                </a:ln>
                <a:solidFill>
                  <a:srgbClr val="788DC9"/>
                </a:solidFill>
                <a:effectLst/>
                <a:uLnTx/>
                <a:uFillTx/>
                <a:latin typeface="Geogrotesque SmBd" panose="02000000000000000000" pitchFamily="50" charset="0"/>
                <a:ea typeface="+mj-ea"/>
                <a:cs typeface="+mj-cs"/>
              </a:rPr>
              <a:t>IV. </a:t>
            </a:r>
            <a:r>
              <a:rPr kumimoji="0" lang="fr-FR" sz="2400" b="1" i="0" u="none" strike="noStrike" kern="1200" cap="all" spc="0" normalizeH="0" baseline="0" noProof="0" dirty="0">
                <a:ln>
                  <a:noFill/>
                </a:ln>
                <a:solidFill>
                  <a:srgbClr val="788DC9"/>
                </a:solidFill>
                <a:effectLst/>
                <a:uLnTx/>
                <a:uFillTx/>
                <a:latin typeface="Geogrotesque SmBd" panose="02000000000000000000" pitchFamily="50" charset="0"/>
                <a:ea typeface="+mj-ea"/>
                <a:cs typeface="+mj-cs"/>
              </a:rPr>
              <a:t>MEDICAL POLICIES AND PROCEDURES</a:t>
            </a:r>
            <a:endParaRPr kumimoji="0" lang="fr-FR" altLang="fr-FR" sz="2400" b="1" i="0" u="none" strike="noStrike" kern="1200" cap="all" spc="0" normalizeH="0" baseline="0" noProof="0" dirty="0">
              <a:ln>
                <a:noFill/>
              </a:ln>
              <a:solidFill>
                <a:srgbClr val="788DC9"/>
              </a:solidFill>
              <a:effectLst/>
              <a:uLnTx/>
              <a:uFillTx/>
              <a:latin typeface="Geogrotesque SmBd" panose="02000000000000000000" pitchFamily="50" charset="0"/>
              <a:ea typeface="+mj-ea"/>
              <a:cs typeface="+mj-cs"/>
            </a:endParaRPr>
          </a:p>
        </p:txBody>
      </p:sp>
      <p:sp>
        <p:nvSpPr>
          <p:cNvPr id="8" name="ZoneTexte 7"/>
          <p:cNvSpPr txBox="1"/>
          <p:nvPr/>
        </p:nvSpPr>
        <p:spPr>
          <a:xfrm>
            <a:off x="1252331" y="748037"/>
            <a:ext cx="3412435" cy="3231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b="1" i="0" u="none" strike="noStrike" kern="0" cap="none" spc="0" normalizeH="0" baseline="0" noProof="0" dirty="0">
                <a:ln>
                  <a:noFill/>
                </a:ln>
                <a:solidFill>
                  <a:srgbClr val="E2B224"/>
                </a:solidFill>
                <a:effectLst/>
                <a:uLnTx/>
                <a:uFillTx/>
                <a:latin typeface="Geogrotesque Rg"/>
              </a:rPr>
              <a:t>13. </a:t>
            </a:r>
            <a:r>
              <a:rPr lang="fr-FR" b="1" kern="0" dirty="0">
                <a:solidFill>
                  <a:srgbClr val="E2B224"/>
                </a:solidFill>
                <a:latin typeface="Geogrotesque Rg"/>
              </a:rPr>
              <a:t>BLOOD SPILL MANAGEMENT</a:t>
            </a:r>
            <a:endParaRPr kumimoji="0" lang="fr-FR" b="1" i="0" u="none" strike="noStrike" kern="0" cap="none" spc="0" normalizeH="0" baseline="0" noProof="0" dirty="0">
              <a:ln>
                <a:noFill/>
              </a:ln>
              <a:solidFill>
                <a:srgbClr val="E2B224"/>
              </a:solidFill>
              <a:effectLst/>
              <a:uLnTx/>
              <a:uFillTx/>
              <a:latin typeface="Geogrotesque Rg"/>
            </a:endParaRPr>
          </a:p>
        </p:txBody>
      </p:sp>
      <p:sp>
        <p:nvSpPr>
          <p:cNvPr id="6" name="Espace réservé du contenu 2"/>
          <p:cNvSpPr txBox="1">
            <a:spLocks/>
          </p:cNvSpPr>
          <p:nvPr/>
        </p:nvSpPr>
        <p:spPr>
          <a:xfrm>
            <a:off x="393562" y="1240974"/>
            <a:ext cx="7776687" cy="3210081"/>
          </a:xfrm>
          <a:prstGeom prst="rect">
            <a:avLst/>
          </a:prstGeom>
        </p:spPr>
        <p:txBody>
          <a:bodyPr vert="horz" wrap="square" lIns="0" tIns="38583" rIns="0" bIns="38583" rtlCol="0" anchor="t" anchorCtr="0">
            <a:normAutofit/>
          </a:bodyPr>
          <a:lstStyle>
            <a:lvl1pPr marL="0" indent="0" algn="l" defTabSz="385831" rtl="0" eaLnBrk="1" latinLnBrk="0" hangingPunct="1">
              <a:lnSpc>
                <a:spcPts val="2000"/>
              </a:lnSpc>
              <a:spcBef>
                <a:spcPts val="0"/>
              </a:spcBef>
              <a:buFont typeface="Arial"/>
              <a:buNone/>
              <a:defRPr sz="2000" kern="1200" cap="all" baseline="0">
                <a:solidFill>
                  <a:schemeClr val="tx1">
                    <a:tint val="75000"/>
                  </a:schemeClr>
                </a:solidFill>
                <a:latin typeface="Geogrotesque Medium"/>
                <a:ea typeface="+mn-ea"/>
                <a:cs typeface="+mn-cs"/>
              </a:defRPr>
            </a:lvl1pPr>
            <a:lvl2pPr marL="385831" indent="0" algn="l" defTabSz="385831" rtl="0" eaLnBrk="1" latinLnBrk="0" hangingPunct="1">
              <a:spcBef>
                <a:spcPct val="20000"/>
              </a:spcBef>
              <a:buFont typeface="Arial"/>
              <a:buNone/>
              <a:defRPr sz="1500" kern="1200">
                <a:solidFill>
                  <a:schemeClr val="tx1">
                    <a:tint val="75000"/>
                  </a:schemeClr>
                </a:solidFill>
                <a:latin typeface="+mn-lt"/>
                <a:ea typeface="+mn-ea"/>
                <a:cs typeface="+mn-cs"/>
              </a:defRPr>
            </a:lvl2pPr>
            <a:lvl3pPr marL="771662" indent="0" algn="l" defTabSz="385831" rtl="0" eaLnBrk="1" latinLnBrk="0" hangingPunct="1">
              <a:spcBef>
                <a:spcPct val="20000"/>
              </a:spcBef>
              <a:buFont typeface="Arial"/>
              <a:buNone/>
              <a:defRPr sz="1400" kern="1200">
                <a:solidFill>
                  <a:schemeClr val="tx1">
                    <a:tint val="75000"/>
                  </a:schemeClr>
                </a:solidFill>
                <a:latin typeface="+mn-lt"/>
                <a:ea typeface="+mn-ea"/>
                <a:cs typeface="+mn-cs"/>
              </a:defRPr>
            </a:lvl3pPr>
            <a:lvl4pPr marL="1157493" indent="0" algn="l" defTabSz="385831" rtl="0" eaLnBrk="1" latinLnBrk="0" hangingPunct="1">
              <a:spcBef>
                <a:spcPct val="20000"/>
              </a:spcBef>
              <a:buFont typeface="Arial"/>
              <a:buNone/>
              <a:defRPr sz="1200" kern="1200">
                <a:solidFill>
                  <a:schemeClr val="tx1">
                    <a:tint val="75000"/>
                  </a:schemeClr>
                </a:solidFill>
                <a:latin typeface="+mn-lt"/>
                <a:ea typeface="+mn-ea"/>
                <a:cs typeface="+mn-cs"/>
              </a:defRPr>
            </a:lvl4pPr>
            <a:lvl5pPr marL="1543324" indent="0" algn="l" defTabSz="385831" rtl="0" eaLnBrk="1" latinLnBrk="0" hangingPunct="1">
              <a:spcBef>
                <a:spcPct val="20000"/>
              </a:spcBef>
              <a:buFont typeface="Arial"/>
              <a:buNone/>
              <a:defRPr sz="1200" kern="1200">
                <a:solidFill>
                  <a:schemeClr val="tx1">
                    <a:tint val="75000"/>
                  </a:schemeClr>
                </a:solidFill>
                <a:latin typeface="+mn-lt"/>
                <a:ea typeface="+mn-ea"/>
                <a:cs typeface="+mn-cs"/>
              </a:defRPr>
            </a:lvl5pPr>
            <a:lvl6pPr marL="1929155" indent="0" algn="l" defTabSz="385831" rtl="0" eaLnBrk="1" latinLnBrk="0" hangingPunct="1">
              <a:spcBef>
                <a:spcPct val="20000"/>
              </a:spcBef>
              <a:buFont typeface="Arial"/>
              <a:buNone/>
              <a:defRPr sz="1200" kern="1200">
                <a:solidFill>
                  <a:schemeClr val="tx1">
                    <a:tint val="75000"/>
                  </a:schemeClr>
                </a:solidFill>
                <a:latin typeface="+mn-lt"/>
                <a:ea typeface="+mn-ea"/>
                <a:cs typeface="+mn-cs"/>
              </a:defRPr>
            </a:lvl6pPr>
            <a:lvl7pPr marL="2314986" indent="0" algn="l" defTabSz="385831" rtl="0" eaLnBrk="1" latinLnBrk="0" hangingPunct="1">
              <a:spcBef>
                <a:spcPct val="20000"/>
              </a:spcBef>
              <a:buFont typeface="Arial"/>
              <a:buNone/>
              <a:defRPr sz="1200" kern="1200">
                <a:solidFill>
                  <a:schemeClr val="tx1">
                    <a:tint val="75000"/>
                  </a:schemeClr>
                </a:solidFill>
                <a:latin typeface="+mn-lt"/>
                <a:ea typeface="+mn-ea"/>
                <a:cs typeface="+mn-cs"/>
              </a:defRPr>
            </a:lvl7pPr>
            <a:lvl8pPr marL="2700818" indent="0" algn="l" defTabSz="385831" rtl="0" eaLnBrk="1" latinLnBrk="0" hangingPunct="1">
              <a:spcBef>
                <a:spcPct val="20000"/>
              </a:spcBef>
              <a:buFont typeface="Arial"/>
              <a:buNone/>
              <a:defRPr sz="1200" kern="1200">
                <a:solidFill>
                  <a:schemeClr val="tx1">
                    <a:tint val="75000"/>
                  </a:schemeClr>
                </a:solidFill>
                <a:latin typeface="+mn-lt"/>
                <a:ea typeface="+mn-ea"/>
                <a:cs typeface="+mn-cs"/>
              </a:defRPr>
            </a:lvl8pPr>
            <a:lvl9pPr marL="3086649" indent="0" algn="l" defTabSz="385831" rtl="0" eaLnBrk="1" latinLnBrk="0" hangingPunct="1">
              <a:spcBef>
                <a:spcPct val="20000"/>
              </a:spcBef>
              <a:buFont typeface="Arial"/>
              <a:buNone/>
              <a:defRPr sz="1200" kern="1200">
                <a:solidFill>
                  <a:schemeClr val="tx1">
                    <a:tint val="75000"/>
                  </a:schemeClr>
                </a:solidFill>
                <a:latin typeface="+mn-lt"/>
                <a:ea typeface="+mn-ea"/>
                <a:cs typeface="+mn-cs"/>
              </a:defRPr>
            </a:lvl9pPr>
          </a:lstStyle>
          <a:p>
            <a:pPr algn="just">
              <a:lnSpc>
                <a:spcPct val="80000"/>
              </a:lnSpc>
            </a:pPr>
            <a:endParaRPr lang="en-US" altLang="fr-FR" sz="1560" dirty="0">
              <a:solidFill>
                <a:schemeClr val="tx1"/>
              </a:solidFill>
            </a:endParaRPr>
          </a:p>
        </p:txBody>
      </p:sp>
      <p:sp>
        <p:nvSpPr>
          <p:cNvPr id="2" name="Rectangle 1"/>
          <p:cNvSpPr/>
          <p:nvPr/>
        </p:nvSpPr>
        <p:spPr>
          <a:xfrm>
            <a:off x="346766" y="1417895"/>
            <a:ext cx="7823483" cy="2419124"/>
          </a:xfrm>
          <a:prstGeom prst="rect">
            <a:avLst/>
          </a:prstGeom>
        </p:spPr>
        <p:txBody>
          <a:bodyPr wrap="square">
            <a:spAutoFit/>
          </a:bodyPr>
          <a:lstStyle/>
          <a:p>
            <a:pPr marL="0" lvl="1" algn="just">
              <a:lnSpc>
                <a:spcPct val="80000"/>
              </a:lnSpc>
              <a:spcBef>
                <a:spcPct val="20000"/>
              </a:spcBef>
            </a:pPr>
            <a:r>
              <a:rPr lang="en-US" altLang="fr-FR" sz="1400" dirty="0">
                <a:latin typeface="Geogrotesque Rg"/>
              </a:rPr>
              <a:t>All medical personnel must wear gloves when in contact with or when there is potential to be in contact with body fluids of any kind.</a:t>
            </a:r>
          </a:p>
          <a:p>
            <a:pPr marL="0" lvl="1" algn="just">
              <a:lnSpc>
                <a:spcPct val="80000"/>
              </a:lnSpc>
              <a:spcBef>
                <a:spcPct val="20000"/>
              </a:spcBef>
            </a:pPr>
            <a:endParaRPr lang="en-US" altLang="fr-FR" sz="1400" dirty="0">
              <a:latin typeface="Geogrotesque Rg"/>
            </a:endParaRPr>
          </a:p>
          <a:p>
            <a:pPr marL="0" lvl="1" algn="just">
              <a:lnSpc>
                <a:spcPct val="80000"/>
              </a:lnSpc>
              <a:spcBef>
                <a:spcPct val="20000"/>
              </a:spcBef>
            </a:pPr>
            <a:r>
              <a:rPr lang="en-US" altLang="fr-FR" sz="1400" dirty="0">
                <a:latin typeface="Geogrotesque Rg"/>
              </a:rPr>
              <a:t>A bleeding or blood-stained athlete must be removed from the playing area until the wound is properly treated and covered, and any blood cleansed.</a:t>
            </a:r>
          </a:p>
          <a:p>
            <a:pPr marL="0" lvl="1" algn="just">
              <a:lnSpc>
                <a:spcPct val="80000"/>
              </a:lnSpc>
              <a:spcBef>
                <a:spcPct val="20000"/>
              </a:spcBef>
            </a:pPr>
            <a:endParaRPr lang="en-US" altLang="fr-FR" sz="1400" dirty="0">
              <a:latin typeface="Geogrotesque Rg"/>
            </a:endParaRPr>
          </a:p>
          <a:p>
            <a:pPr marL="0" lvl="1" algn="just">
              <a:lnSpc>
                <a:spcPct val="80000"/>
              </a:lnSpc>
              <a:spcBef>
                <a:spcPct val="20000"/>
              </a:spcBef>
            </a:pPr>
            <a:r>
              <a:rPr lang="en-US" altLang="fr-FR" sz="1400" dirty="0">
                <a:latin typeface="Geogrotesque Rg"/>
              </a:rPr>
              <a:t>Blood-stained equipment or clothing must be appropriately cleansed or replaced prior to return to play. In certain cases, the athlete may change jerseys if needed. As well, blood soaked ice surfaces must be scraped, and other areas (benches, medical treatment tables, floors) must be cleaned with an appropriate solution. </a:t>
            </a:r>
          </a:p>
          <a:p>
            <a:pPr marL="0" lvl="1" algn="just">
              <a:lnSpc>
                <a:spcPct val="80000"/>
              </a:lnSpc>
              <a:spcBef>
                <a:spcPct val="20000"/>
              </a:spcBef>
            </a:pPr>
            <a:endParaRPr lang="en-US" altLang="fr-FR" sz="1400" dirty="0">
              <a:latin typeface="Geogrotesque Rg"/>
            </a:endParaRPr>
          </a:p>
          <a:p>
            <a:pPr marL="0" lvl="1" algn="just">
              <a:lnSpc>
                <a:spcPct val="80000"/>
              </a:lnSpc>
              <a:spcBef>
                <a:spcPct val="20000"/>
              </a:spcBef>
            </a:pPr>
            <a:r>
              <a:rPr lang="en-US" altLang="fr-FR" sz="1400" dirty="0">
                <a:latin typeface="Geogrotesque Rg"/>
              </a:rPr>
              <a:t>The host therapist will be available to assist with following these protocols.</a:t>
            </a:r>
          </a:p>
        </p:txBody>
      </p:sp>
    </p:spTree>
    <p:extLst>
      <p:ext uri="{BB962C8B-B14F-4D97-AF65-F5344CB8AC3E}">
        <p14:creationId xmlns:p14="http://schemas.microsoft.com/office/powerpoint/2010/main" val="200635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8"/>
          <p:cNvSpPr txBox="1">
            <a:spLocks/>
          </p:cNvSpPr>
          <p:nvPr/>
        </p:nvSpPr>
        <p:spPr>
          <a:xfrm>
            <a:off x="393562" y="269992"/>
            <a:ext cx="6300636" cy="447251"/>
          </a:xfrm>
          <a:prstGeom prst="rect">
            <a:avLst/>
          </a:prstGeom>
        </p:spPr>
        <p:txBody>
          <a:bodyPr vert="horz" lIns="0" tIns="38583" rIns="0" bIns="38583" rtlCol="0" anchor="t">
            <a:spAutoFit/>
          </a:bodyPr>
          <a:lstStyle>
            <a:lvl1pPr algn="l" defTabSz="385831" rtl="0" eaLnBrk="1" latinLnBrk="0" hangingPunct="1">
              <a:spcBef>
                <a:spcPct val="0"/>
              </a:spcBef>
              <a:buNone/>
              <a:defRPr sz="2800" b="0" i="0" kern="1200" cap="all" normalizeH="0" baseline="0">
                <a:solidFill>
                  <a:schemeClr val="tx1"/>
                </a:solidFill>
                <a:latin typeface="Geogrotesque SemiBold"/>
                <a:ea typeface="+mj-ea"/>
                <a:cs typeface="+mj-cs"/>
              </a:defRPr>
            </a:lvl1pPr>
          </a:lstStyle>
          <a:p>
            <a:pPr marL="0" marR="0" lvl="0" indent="0" algn="l" defTabSz="385831" rtl="0" eaLnBrk="1" fontAlgn="auto" latinLnBrk="0" hangingPunct="1">
              <a:lnSpc>
                <a:spcPct val="100000"/>
              </a:lnSpc>
              <a:spcBef>
                <a:spcPct val="0"/>
              </a:spcBef>
              <a:spcAft>
                <a:spcPts val="0"/>
              </a:spcAft>
              <a:buClrTx/>
              <a:buSzTx/>
              <a:buFontTx/>
              <a:buNone/>
              <a:tabLst/>
              <a:defRPr/>
            </a:pPr>
            <a:r>
              <a:rPr kumimoji="0" lang="fr-FR" altLang="fr-FR" sz="2400" b="1" i="0" u="none" strike="noStrike" kern="1200" cap="all" spc="0" normalizeH="0" baseline="0" noProof="0" dirty="0">
                <a:ln>
                  <a:noFill/>
                </a:ln>
                <a:solidFill>
                  <a:srgbClr val="788DC9"/>
                </a:solidFill>
                <a:effectLst/>
                <a:uLnTx/>
                <a:uFillTx/>
                <a:latin typeface="Geogrotesque SmBd" panose="02000000000000000000" pitchFamily="50" charset="0"/>
                <a:ea typeface="+mj-ea"/>
                <a:cs typeface="+mj-cs"/>
              </a:rPr>
              <a:t>IV. </a:t>
            </a:r>
            <a:r>
              <a:rPr kumimoji="0" lang="fr-FR" sz="2400" b="1" i="0" u="none" strike="noStrike" kern="1200" cap="all" spc="0" normalizeH="0" baseline="0" noProof="0" dirty="0">
                <a:ln>
                  <a:noFill/>
                </a:ln>
                <a:solidFill>
                  <a:srgbClr val="788DC9"/>
                </a:solidFill>
                <a:effectLst/>
                <a:uLnTx/>
                <a:uFillTx/>
                <a:latin typeface="Geogrotesque SmBd" panose="02000000000000000000" pitchFamily="50" charset="0"/>
                <a:ea typeface="+mj-ea"/>
                <a:cs typeface="+mj-cs"/>
              </a:rPr>
              <a:t>MEDICAL POLICIES AND PROCEDURES</a:t>
            </a:r>
            <a:endParaRPr kumimoji="0" lang="fr-FR" altLang="fr-FR" sz="2400" b="1" i="0" u="none" strike="noStrike" kern="1200" cap="all" spc="0" normalizeH="0" baseline="0" noProof="0" dirty="0">
              <a:ln>
                <a:noFill/>
              </a:ln>
              <a:solidFill>
                <a:srgbClr val="788DC9"/>
              </a:solidFill>
              <a:effectLst/>
              <a:uLnTx/>
              <a:uFillTx/>
              <a:latin typeface="Geogrotesque SmBd" panose="02000000000000000000" pitchFamily="50" charset="0"/>
              <a:ea typeface="+mj-ea"/>
              <a:cs typeface="+mj-cs"/>
            </a:endParaRPr>
          </a:p>
        </p:txBody>
      </p:sp>
      <p:sp>
        <p:nvSpPr>
          <p:cNvPr id="8" name="ZoneTexte 7"/>
          <p:cNvSpPr txBox="1"/>
          <p:nvPr/>
        </p:nvSpPr>
        <p:spPr>
          <a:xfrm>
            <a:off x="1252331" y="748037"/>
            <a:ext cx="5261112" cy="323165"/>
          </a:xfrm>
          <a:prstGeom prst="rect">
            <a:avLst/>
          </a:prstGeom>
          <a:noFill/>
        </p:spPr>
        <p:txBody>
          <a:bodyPr wrap="square" rtlCol="0">
            <a:spAutoFit/>
          </a:bodyPr>
          <a:lstStyle/>
          <a:p>
            <a:pPr lvl="0" defTabSz="914400"/>
            <a:r>
              <a:rPr lang="fr-FR" b="1" kern="0" dirty="0">
                <a:solidFill>
                  <a:srgbClr val="E2B224"/>
                </a:solidFill>
                <a:latin typeface="Geogrotesque Rg"/>
              </a:rPr>
              <a:t>14. </a:t>
            </a:r>
            <a:r>
              <a:rPr lang="fr-FR" altLang="fr-FR" b="1" kern="0" dirty="0">
                <a:solidFill>
                  <a:srgbClr val="E2B224"/>
                </a:solidFill>
                <a:latin typeface="Geogrotesque Rg"/>
              </a:rPr>
              <a:t>CONTROL OF COMMUNICABLE DISEASE</a:t>
            </a:r>
            <a:endParaRPr lang="fr-FR" b="1" kern="0" dirty="0">
              <a:solidFill>
                <a:srgbClr val="E2B224"/>
              </a:solidFill>
              <a:latin typeface="Geogrotesque Rg"/>
            </a:endParaRPr>
          </a:p>
        </p:txBody>
      </p:sp>
      <p:sp>
        <p:nvSpPr>
          <p:cNvPr id="6" name="Espace réservé du contenu 2"/>
          <p:cNvSpPr txBox="1">
            <a:spLocks/>
          </p:cNvSpPr>
          <p:nvPr/>
        </p:nvSpPr>
        <p:spPr>
          <a:xfrm>
            <a:off x="393562" y="1240974"/>
            <a:ext cx="7776687" cy="3210081"/>
          </a:xfrm>
          <a:prstGeom prst="rect">
            <a:avLst/>
          </a:prstGeom>
        </p:spPr>
        <p:txBody>
          <a:bodyPr vert="horz" wrap="square" lIns="0" tIns="38583" rIns="0" bIns="38583" rtlCol="0" anchor="t" anchorCtr="0">
            <a:normAutofit/>
          </a:bodyPr>
          <a:lstStyle>
            <a:lvl1pPr marL="0" indent="0" algn="l" defTabSz="385831" rtl="0" eaLnBrk="1" latinLnBrk="0" hangingPunct="1">
              <a:lnSpc>
                <a:spcPts val="2000"/>
              </a:lnSpc>
              <a:spcBef>
                <a:spcPts val="0"/>
              </a:spcBef>
              <a:buFont typeface="Arial"/>
              <a:buNone/>
              <a:defRPr sz="2000" kern="1200" cap="all" baseline="0">
                <a:solidFill>
                  <a:schemeClr val="tx1">
                    <a:tint val="75000"/>
                  </a:schemeClr>
                </a:solidFill>
                <a:latin typeface="Geogrotesque Medium"/>
                <a:ea typeface="+mn-ea"/>
                <a:cs typeface="+mn-cs"/>
              </a:defRPr>
            </a:lvl1pPr>
            <a:lvl2pPr marL="385831" indent="0" algn="l" defTabSz="385831" rtl="0" eaLnBrk="1" latinLnBrk="0" hangingPunct="1">
              <a:spcBef>
                <a:spcPct val="20000"/>
              </a:spcBef>
              <a:buFont typeface="Arial"/>
              <a:buNone/>
              <a:defRPr sz="1500" kern="1200">
                <a:solidFill>
                  <a:schemeClr val="tx1">
                    <a:tint val="75000"/>
                  </a:schemeClr>
                </a:solidFill>
                <a:latin typeface="+mn-lt"/>
                <a:ea typeface="+mn-ea"/>
                <a:cs typeface="+mn-cs"/>
              </a:defRPr>
            </a:lvl2pPr>
            <a:lvl3pPr marL="771662" indent="0" algn="l" defTabSz="385831" rtl="0" eaLnBrk="1" latinLnBrk="0" hangingPunct="1">
              <a:spcBef>
                <a:spcPct val="20000"/>
              </a:spcBef>
              <a:buFont typeface="Arial"/>
              <a:buNone/>
              <a:defRPr sz="1400" kern="1200">
                <a:solidFill>
                  <a:schemeClr val="tx1">
                    <a:tint val="75000"/>
                  </a:schemeClr>
                </a:solidFill>
                <a:latin typeface="+mn-lt"/>
                <a:ea typeface="+mn-ea"/>
                <a:cs typeface="+mn-cs"/>
              </a:defRPr>
            </a:lvl3pPr>
            <a:lvl4pPr marL="1157493" indent="0" algn="l" defTabSz="385831" rtl="0" eaLnBrk="1" latinLnBrk="0" hangingPunct="1">
              <a:spcBef>
                <a:spcPct val="20000"/>
              </a:spcBef>
              <a:buFont typeface="Arial"/>
              <a:buNone/>
              <a:defRPr sz="1200" kern="1200">
                <a:solidFill>
                  <a:schemeClr val="tx1">
                    <a:tint val="75000"/>
                  </a:schemeClr>
                </a:solidFill>
                <a:latin typeface="+mn-lt"/>
                <a:ea typeface="+mn-ea"/>
                <a:cs typeface="+mn-cs"/>
              </a:defRPr>
            </a:lvl4pPr>
            <a:lvl5pPr marL="1543324" indent="0" algn="l" defTabSz="385831" rtl="0" eaLnBrk="1" latinLnBrk="0" hangingPunct="1">
              <a:spcBef>
                <a:spcPct val="20000"/>
              </a:spcBef>
              <a:buFont typeface="Arial"/>
              <a:buNone/>
              <a:defRPr sz="1200" kern="1200">
                <a:solidFill>
                  <a:schemeClr val="tx1">
                    <a:tint val="75000"/>
                  </a:schemeClr>
                </a:solidFill>
                <a:latin typeface="+mn-lt"/>
                <a:ea typeface="+mn-ea"/>
                <a:cs typeface="+mn-cs"/>
              </a:defRPr>
            </a:lvl5pPr>
            <a:lvl6pPr marL="1929155" indent="0" algn="l" defTabSz="385831" rtl="0" eaLnBrk="1" latinLnBrk="0" hangingPunct="1">
              <a:spcBef>
                <a:spcPct val="20000"/>
              </a:spcBef>
              <a:buFont typeface="Arial"/>
              <a:buNone/>
              <a:defRPr sz="1200" kern="1200">
                <a:solidFill>
                  <a:schemeClr val="tx1">
                    <a:tint val="75000"/>
                  </a:schemeClr>
                </a:solidFill>
                <a:latin typeface="+mn-lt"/>
                <a:ea typeface="+mn-ea"/>
                <a:cs typeface="+mn-cs"/>
              </a:defRPr>
            </a:lvl6pPr>
            <a:lvl7pPr marL="2314986" indent="0" algn="l" defTabSz="385831" rtl="0" eaLnBrk="1" latinLnBrk="0" hangingPunct="1">
              <a:spcBef>
                <a:spcPct val="20000"/>
              </a:spcBef>
              <a:buFont typeface="Arial"/>
              <a:buNone/>
              <a:defRPr sz="1200" kern="1200">
                <a:solidFill>
                  <a:schemeClr val="tx1">
                    <a:tint val="75000"/>
                  </a:schemeClr>
                </a:solidFill>
                <a:latin typeface="+mn-lt"/>
                <a:ea typeface="+mn-ea"/>
                <a:cs typeface="+mn-cs"/>
              </a:defRPr>
            </a:lvl7pPr>
            <a:lvl8pPr marL="2700818" indent="0" algn="l" defTabSz="385831" rtl="0" eaLnBrk="1" latinLnBrk="0" hangingPunct="1">
              <a:spcBef>
                <a:spcPct val="20000"/>
              </a:spcBef>
              <a:buFont typeface="Arial"/>
              <a:buNone/>
              <a:defRPr sz="1200" kern="1200">
                <a:solidFill>
                  <a:schemeClr val="tx1">
                    <a:tint val="75000"/>
                  </a:schemeClr>
                </a:solidFill>
                <a:latin typeface="+mn-lt"/>
                <a:ea typeface="+mn-ea"/>
                <a:cs typeface="+mn-cs"/>
              </a:defRPr>
            </a:lvl8pPr>
            <a:lvl9pPr marL="3086649" indent="0" algn="l" defTabSz="385831" rtl="0" eaLnBrk="1" latinLnBrk="0" hangingPunct="1">
              <a:spcBef>
                <a:spcPct val="20000"/>
              </a:spcBef>
              <a:buFont typeface="Arial"/>
              <a:buNone/>
              <a:defRPr sz="1200" kern="1200">
                <a:solidFill>
                  <a:schemeClr val="tx1">
                    <a:tint val="75000"/>
                  </a:schemeClr>
                </a:solidFill>
                <a:latin typeface="+mn-lt"/>
                <a:ea typeface="+mn-ea"/>
                <a:cs typeface="+mn-cs"/>
              </a:defRPr>
            </a:lvl9pPr>
          </a:lstStyle>
          <a:p>
            <a:pPr algn="just">
              <a:lnSpc>
                <a:spcPct val="80000"/>
              </a:lnSpc>
            </a:pPr>
            <a:endParaRPr lang="en-US" altLang="fr-FR" sz="1560" dirty="0">
              <a:solidFill>
                <a:schemeClr val="tx1"/>
              </a:solidFill>
            </a:endParaRPr>
          </a:p>
        </p:txBody>
      </p:sp>
      <p:sp>
        <p:nvSpPr>
          <p:cNvPr id="2" name="Rectangle 1"/>
          <p:cNvSpPr/>
          <p:nvPr/>
        </p:nvSpPr>
        <p:spPr>
          <a:xfrm>
            <a:off x="346766" y="1338382"/>
            <a:ext cx="7823483" cy="2332946"/>
          </a:xfrm>
          <a:prstGeom prst="rect">
            <a:avLst/>
          </a:prstGeom>
        </p:spPr>
        <p:txBody>
          <a:bodyPr wrap="square">
            <a:spAutoFit/>
          </a:bodyPr>
          <a:lstStyle/>
          <a:p>
            <a:pPr algn="just">
              <a:lnSpc>
                <a:spcPct val="80000"/>
              </a:lnSpc>
            </a:pPr>
            <a:r>
              <a:rPr lang="en-US" altLang="fr-FR" sz="1400" dirty="0">
                <a:latin typeface="Geogrotesque Rg"/>
              </a:rPr>
              <a:t>Teams should avoid the sharing of water bottles or towels wherever possible. In the penalty box area, only single use drinks and towels will be provided. </a:t>
            </a:r>
          </a:p>
          <a:p>
            <a:pPr algn="just">
              <a:lnSpc>
                <a:spcPct val="80000"/>
              </a:lnSpc>
            </a:pPr>
            <a:endParaRPr lang="en-US" altLang="fr-FR" sz="1400" dirty="0">
              <a:latin typeface="Geogrotesque Rg"/>
            </a:endParaRPr>
          </a:p>
          <a:p>
            <a:pPr algn="just">
              <a:lnSpc>
                <a:spcPct val="80000"/>
              </a:lnSpc>
            </a:pPr>
            <a:r>
              <a:rPr lang="en-US" altLang="fr-FR" sz="1400" dirty="0">
                <a:latin typeface="Geogrotesque Rg"/>
              </a:rPr>
              <a:t>Hand sanitizer will be available throughout the venues and should be used. </a:t>
            </a:r>
          </a:p>
          <a:p>
            <a:pPr algn="just">
              <a:lnSpc>
                <a:spcPct val="80000"/>
              </a:lnSpc>
            </a:pPr>
            <a:endParaRPr lang="en-US" altLang="fr-FR" sz="1400" dirty="0">
              <a:latin typeface="Geogrotesque Rg"/>
            </a:endParaRPr>
          </a:p>
          <a:p>
            <a:pPr algn="just">
              <a:lnSpc>
                <a:spcPct val="80000"/>
              </a:lnSpc>
            </a:pPr>
            <a:r>
              <a:rPr lang="en-US" altLang="fr-FR" sz="1400" dirty="0">
                <a:latin typeface="Geogrotesque Rg"/>
              </a:rPr>
              <a:t>Training equipment should be wiped down after use. Single use disposable cups should be used in the dressing rooms. Massage and therapy tables should be properly cleaned after use. </a:t>
            </a:r>
          </a:p>
          <a:p>
            <a:pPr algn="just">
              <a:lnSpc>
                <a:spcPct val="80000"/>
              </a:lnSpc>
            </a:pPr>
            <a:endParaRPr lang="en-US" altLang="fr-FR" sz="1400" dirty="0">
              <a:latin typeface="Geogrotesque Rg"/>
            </a:endParaRPr>
          </a:p>
          <a:p>
            <a:pPr algn="just">
              <a:lnSpc>
                <a:spcPct val="80000"/>
              </a:lnSpc>
            </a:pPr>
            <a:r>
              <a:rPr lang="en-US" altLang="fr-FR" sz="1400" dirty="0">
                <a:latin typeface="Geogrotesque Rg"/>
              </a:rPr>
              <a:t>Team medical personnel should attempt to isolate any athlete or staff member who shows signs of a potential communicable disease. </a:t>
            </a:r>
          </a:p>
          <a:p>
            <a:pPr algn="just">
              <a:lnSpc>
                <a:spcPct val="80000"/>
              </a:lnSpc>
            </a:pPr>
            <a:endParaRPr lang="en-US" altLang="fr-FR" sz="1400" dirty="0">
              <a:latin typeface="Geogrotesque Rg"/>
            </a:endParaRPr>
          </a:p>
          <a:p>
            <a:pPr algn="just">
              <a:lnSpc>
                <a:spcPct val="80000"/>
              </a:lnSpc>
            </a:pPr>
            <a:r>
              <a:rPr lang="en-US" altLang="fr-FR" sz="1400" dirty="0">
                <a:latin typeface="Geogrotesque Rg"/>
              </a:rPr>
              <a:t>If there is any indication of a potential outbreak of any disease, the CMO should be immediately notified. </a:t>
            </a:r>
          </a:p>
        </p:txBody>
      </p:sp>
    </p:spTree>
    <p:extLst>
      <p:ext uri="{BB962C8B-B14F-4D97-AF65-F5344CB8AC3E}">
        <p14:creationId xmlns:p14="http://schemas.microsoft.com/office/powerpoint/2010/main" val="2013537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8"/>
          <p:cNvSpPr>
            <a:spLocks noGrp="1"/>
          </p:cNvSpPr>
          <p:nvPr>
            <p:ph type="title"/>
          </p:nvPr>
        </p:nvSpPr>
        <p:spPr>
          <a:xfrm>
            <a:off x="393562" y="269992"/>
            <a:ext cx="6300636" cy="447251"/>
          </a:xfrm>
        </p:spPr>
        <p:txBody>
          <a:bodyPr/>
          <a:lstStyle/>
          <a:p>
            <a:r>
              <a:rPr lang="de-DE" sz="2400" b="1" dirty="0">
                <a:solidFill>
                  <a:srgbClr val="788DC9"/>
                </a:solidFill>
                <a:latin typeface="Geogrotesque SmBd" panose="02000000000000000000" pitchFamily="50" charset="0"/>
              </a:rPr>
              <a:t>TABLE OF CONTENTS</a:t>
            </a:r>
          </a:p>
        </p:txBody>
      </p:sp>
      <p:sp>
        <p:nvSpPr>
          <p:cNvPr id="9" name="Espace réservé du contenu 2"/>
          <p:cNvSpPr txBox="1">
            <a:spLocks/>
          </p:cNvSpPr>
          <p:nvPr/>
        </p:nvSpPr>
        <p:spPr>
          <a:xfrm>
            <a:off x="804379" y="947753"/>
            <a:ext cx="6305315" cy="3210081"/>
          </a:xfrm>
          <a:prstGeom prst="rect">
            <a:avLst/>
          </a:prstGeom>
        </p:spPr>
        <p:txBody>
          <a:bodyPr vert="horz" wrap="square" lIns="0" tIns="38583" rIns="0" bIns="38583" rtlCol="0" anchor="t" anchorCtr="0">
            <a:noAutofit/>
          </a:bodyPr>
          <a:lstStyle>
            <a:lvl1pPr marL="0" indent="0" algn="l" defTabSz="385831" rtl="0" eaLnBrk="1" latinLnBrk="0" hangingPunct="1">
              <a:lnSpc>
                <a:spcPts val="2000"/>
              </a:lnSpc>
              <a:spcBef>
                <a:spcPts val="0"/>
              </a:spcBef>
              <a:buFont typeface="Arial"/>
              <a:buNone/>
              <a:defRPr sz="2000" kern="1200" cap="all" baseline="0">
                <a:solidFill>
                  <a:schemeClr val="tx1">
                    <a:tint val="75000"/>
                  </a:schemeClr>
                </a:solidFill>
                <a:latin typeface="Geogrotesque Medium"/>
                <a:ea typeface="+mn-ea"/>
                <a:cs typeface="+mn-cs"/>
              </a:defRPr>
            </a:lvl1pPr>
            <a:lvl2pPr marL="385831" indent="0" algn="l" defTabSz="385831" rtl="0" eaLnBrk="1" latinLnBrk="0" hangingPunct="1">
              <a:spcBef>
                <a:spcPct val="20000"/>
              </a:spcBef>
              <a:buFont typeface="Arial"/>
              <a:buNone/>
              <a:defRPr sz="1500" kern="1200">
                <a:solidFill>
                  <a:schemeClr val="tx1">
                    <a:tint val="75000"/>
                  </a:schemeClr>
                </a:solidFill>
                <a:latin typeface="+mn-lt"/>
                <a:ea typeface="+mn-ea"/>
                <a:cs typeface="+mn-cs"/>
              </a:defRPr>
            </a:lvl2pPr>
            <a:lvl3pPr marL="771662" indent="0" algn="l" defTabSz="385831" rtl="0" eaLnBrk="1" latinLnBrk="0" hangingPunct="1">
              <a:spcBef>
                <a:spcPct val="20000"/>
              </a:spcBef>
              <a:buFont typeface="Arial"/>
              <a:buNone/>
              <a:defRPr sz="1400" kern="1200">
                <a:solidFill>
                  <a:schemeClr val="tx1">
                    <a:tint val="75000"/>
                  </a:schemeClr>
                </a:solidFill>
                <a:latin typeface="+mn-lt"/>
                <a:ea typeface="+mn-ea"/>
                <a:cs typeface="+mn-cs"/>
              </a:defRPr>
            </a:lvl3pPr>
            <a:lvl4pPr marL="1157493" indent="0" algn="l" defTabSz="385831" rtl="0" eaLnBrk="1" latinLnBrk="0" hangingPunct="1">
              <a:spcBef>
                <a:spcPct val="20000"/>
              </a:spcBef>
              <a:buFont typeface="Arial"/>
              <a:buNone/>
              <a:defRPr sz="1200" kern="1200">
                <a:solidFill>
                  <a:schemeClr val="tx1">
                    <a:tint val="75000"/>
                  </a:schemeClr>
                </a:solidFill>
                <a:latin typeface="+mn-lt"/>
                <a:ea typeface="+mn-ea"/>
                <a:cs typeface="+mn-cs"/>
              </a:defRPr>
            </a:lvl4pPr>
            <a:lvl5pPr marL="1543324" indent="0" algn="l" defTabSz="385831" rtl="0" eaLnBrk="1" latinLnBrk="0" hangingPunct="1">
              <a:spcBef>
                <a:spcPct val="20000"/>
              </a:spcBef>
              <a:buFont typeface="Arial"/>
              <a:buNone/>
              <a:defRPr sz="1200" kern="1200">
                <a:solidFill>
                  <a:schemeClr val="tx1">
                    <a:tint val="75000"/>
                  </a:schemeClr>
                </a:solidFill>
                <a:latin typeface="+mn-lt"/>
                <a:ea typeface="+mn-ea"/>
                <a:cs typeface="+mn-cs"/>
              </a:defRPr>
            </a:lvl5pPr>
            <a:lvl6pPr marL="1929155" indent="0" algn="l" defTabSz="385831" rtl="0" eaLnBrk="1" latinLnBrk="0" hangingPunct="1">
              <a:spcBef>
                <a:spcPct val="20000"/>
              </a:spcBef>
              <a:buFont typeface="Arial"/>
              <a:buNone/>
              <a:defRPr sz="1200" kern="1200">
                <a:solidFill>
                  <a:schemeClr val="tx1">
                    <a:tint val="75000"/>
                  </a:schemeClr>
                </a:solidFill>
                <a:latin typeface="+mn-lt"/>
                <a:ea typeface="+mn-ea"/>
                <a:cs typeface="+mn-cs"/>
              </a:defRPr>
            </a:lvl6pPr>
            <a:lvl7pPr marL="2314986" indent="0" algn="l" defTabSz="385831" rtl="0" eaLnBrk="1" latinLnBrk="0" hangingPunct="1">
              <a:spcBef>
                <a:spcPct val="20000"/>
              </a:spcBef>
              <a:buFont typeface="Arial"/>
              <a:buNone/>
              <a:defRPr sz="1200" kern="1200">
                <a:solidFill>
                  <a:schemeClr val="tx1">
                    <a:tint val="75000"/>
                  </a:schemeClr>
                </a:solidFill>
                <a:latin typeface="+mn-lt"/>
                <a:ea typeface="+mn-ea"/>
                <a:cs typeface="+mn-cs"/>
              </a:defRPr>
            </a:lvl7pPr>
            <a:lvl8pPr marL="2700818" indent="0" algn="l" defTabSz="385831" rtl="0" eaLnBrk="1" latinLnBrk="0" hangingPunct="1">
              <a:spcBef>
                <a:spcPct val="20000"/>
              </a:spcBef>
              <a:buFont typeface="Arial"/>
              <a:buNone/>
              <a:defRPr sz="1200" kern="1200">
                <a:solidFill>
                  <a:schemeClr val="tx1">
                    <a:tint val="75000"/>
                  </a:schemeClr>
                </a:solidFill>
                <a:latin typeface="+mn-lt"/>
                <a:ea typeface="+mn-ea"/>
                <a:cs typeface="+mn-cs"/>
              </a:defRPr>
            </a:lvl8pPr>
            <a:lvl9pPr marL="3086649" indent="0" algn="l" defTabSz="385831" rtl="0" eaLnBrk="1" latinLnBrk="0" hangingPunct="1">
              <a:spcBef>
                <a:spcPct val="20000"/>
              </a:spcBef>
              <a:buFont typeface="Arial"/>
              <a:buNone/>
              <a:defRPr sz="1200" kern="1200">
                <a:solidFill>
                  <a:schemeClr val="tx1">
                    <a:tint val="75000"/>
                  </a:schemeClr>
                </a:solidFill>
                <a:latin typeface="+mn-lt"/>
                <a:ea typeface="+mn-ea"/>
                <a:cs typeface="+mn-cs"/>
              </a:defRPr>
            </a:lvl9pPr>
          </a:lstStyle>
          <a:p>
            <a:pPr indent="-514350">
              <a:lnSpc>
                <a:spcPct val="100000"/>
              </a:lnSpc>
              <a:buFont typeface="+mj-lt"/>
              <a:buAutoNum type="romanUcPeriod"/>
            </a:pPr>
            <a:r>
              <a:rPr lang="fr-FR" altLang="fr-FR" sz="1200" b="1" dirty="0">
                <a:solidFill>
                  <a:schemeClr val="tx1"/>
                </a:solidFill>
              </a:rPr>
              <a:t>WELCOME LETTER</a:t>
            </a:r>
          </a:p>
          <a:p>
            <a:pPr marL="285750" indent="-285750">
              <a:lnSpc>
                <a:spcPct val="100000"/>
              </a:lnSpc>
              <a:buFont typeface="+mj-lt"/>
              <a:buAutoNum type="romanUcPeriod"/>
            </a:pPr>
            <a:endParaRPr lang="fr-FR" altLang="fr-FR" sz="1200" b="1" dirty="0">
              <a:solidFill>
                <a:schemeClr val="tx1"/>
              </a:solidFill>
            </a:endParaRPr>
          </a:p>
          <a:p>
            <a:pPr indent="-514350">
              <a:lnSpc>
                <a:spcPct val="100000"/>
              </a:lnSpc>
              <a:buFont typeface="+mj-lt"/>
              <a:buAutoNum type="romanUcPeriod"/>
            </a:pPr>
            <a:r>
              <a:rPr lang="fr-FR" altLang="fr-FR" sz="1200" b="1" dirty="0">
                <a:solidFill>
                  <a:schemeClr val="tx1"/>
                </a:solidFill>
              </a:rPr>
              <a:t>MEDICAL ORGANIZING STRUCTURE</a:t>
            </a:r>
          </a:p>
          <a:p>
            <a:pPr indent="-285750">
              <a:lnSpc>
                <a:spcPct val="100000"/>
              </a:lnSpc>
              <a:buFont typeface="+mj-lt"/>
              <a:buAutoNum type="romanUcPeriod"/>
            </a:pPr>
            <a:endParaRPr lang="fr-FR" altLang="fr-FR" sz="1200" b="1" dirty="0">
              <a:solidFill>
                <a:schemeClr val="tx1"/>
              </a:solidFill>
            </a:endParaRPr>
          </a:p>
          <a:p>
            <a:pPr indent="-514350">
              <a:lnSpc>
                <a:spcPct val="100000"/>
              </a:lnSpc>
              <a:buFont typeface="+mj-lt"/>
              <a:buAutoNum type="romanUcPeriod"/>
            </a:pPr>
            <a:r>
              <a:rPr lang="fr-FR" altLang="fr-FR" sz="1200" b="1" dirty="0">
                <a:solidFill>
                  <a:schemeClr val="tx1"/>
                </a:solidFill>
              </a:rPr>
              <a:t>TEAM MEDICAL PERSONNEL MEETING AGENDA</a:t>
            </a:r>
          </a:p>
          <a:p>
            <a:pPr indent="-285750">
              <a:lnSpc>
                <a:spcPct val="100000"/>
              </a:lnSpc>
              <a:buFont typeface="+mj-lt"/>
              <a:buAutoNum type="romanUcPeriod"/>
            </a:pPr>
            <a:endParaRPr lang="fr-FR" altLang="fr-FR" sz="1200" b="1" dirty="0">
              <a:solidFill>
                <a:schemeClr val="tx1"/>
              </a:solidFill>
            </a:endParaRPr>
          </a:p>
          <a:p>
            <a:pPr indent="-514350">
              <a:lnSpc>
                <a:spcPct val="100000"/>
              </a:lnSpc>
              <a:buFont typeface="+mj-lt"/>
              <a:buAutoNum type="romanUcPeriod"/>
            </a:pPr>
            <a:r>
              <a:rPr lang="fr-FR" altLang="fr-FR" sz="1200" b="1" dirty="0">
                <a:solidFill>
                  <a:schemeClr val="tx1"/>
                </a:solidFill>
              </a:rPr>
              <a:t>MEDICAL POLICIES AND PROCEDURES</a:t>
            </a:r>
          </a:p>
          <a:p>
            <a:pPr indent="-285750">
              <a:lnSpc>
                <a:spcPct val="100000"/>
              </a:lnSpc>
              <a:buFont typeface="+mj-lt"/>
              <a:buAutoNum type="romanUcPeriod"/>
            </a:pPr>
            <a:endParaRPr lang="fr-FR" altLang="fr-FR" sz="1200" b="1" dirty="0">
              <a:solidFill>
                <a:schemeClr val="tx1"/>
              </a:solidFill>
            </a:endParaRPr>
          </a:p>
          <a:p>
            <a:pPr indent="-514350">
              <a:lnSpc>
                <a:spcPct val="100000"/>
              </a:lnSpc>
              <a:buFont typeface="+mj-lt"/>
              <a:buAutoNum type="romanUcPeriod"/>
            </a:pPr>
            <a:r>
              <a:rPr lang="fr-FR" altLang="fr-FR" sz="1200" b="1" dirty="0">
                <a:solidFill>
                  <a:schemeClr val="tx1"/>
                </a:solidFill>
              </a:rPr>
              <a:t>EMERGENCY ACTION PLAN (EAP)</a:t>
            </a:r>
          </a:p>
          <a:p>
            <a:pPr indent="-285750">
              <a:lnSpc>
                <a:spcPct val="100000"/>
              </a:lnSpc>
              <a:buFont typeface="+mj-lt"/>
              <a:buAutoNum type="romanUcPeriod"/>
            </a:pPr>
            <a:endParaRPr lang="fr-FR" altLang="fr-FR" sz="1200" b="1" dirty="0">
              <a:solidFill>
                <a:schemeClr val="tx1"/>
              </a:solidFill>
            </a:endParaRPr>
          </a:p>
          <a:p>
            <a:pPr indent="-514350">
              <a:lnSpc>
                <a:spcPct val="100000"/>
              </a:lnSpc>
              <a:buFont typeface="+mj-lt"/>
              <a:buAutoNum type="romanUcPeriod"/>
            </a:pPr>
            <a:r>
              <a:rPr lang="fr-FR" altLang="fr-FR" sz="1200" b="1" dirty="0">
                <a:solidFill>
                  <a:schemeClr val="tx1"/>
                </a:solidFill>
              </a:rPr>
              <a:t>DOPING CONTROL</a:t>
            </a:r>
          </a:p>
          <a:p>
            <a:pPr indent="-285750">
              <a:lnSpc>
                <a:spcPct val="100000"/>
              </a:lnSpc>
              <a:buFont typeface="+mj-lt"/>
              <a:buAutoNum type="romanUcPeriod"/>
            </a:pPr>
            <a:endParaRPr lang="fr-FR" altLang="fr-FR" sz="1200" b="1" dirty="0">
              <a:solidFill>
                <a:schemeClr val="tx1"/>
              </a:solidFill>
            </a:endParaRPr>
          </a:p>
          <a:p>
            <a:pPr indent="-514350">
              <a:lnSpc>
                <a:spcPct val="100000"/>
              </a:lnSpc>
              <a:buFont typeface="+mj-lt"/>
              <a:buAutoNum type="romanUcPeriod"/>
            </a:pPr>
            <a:r>
              <a:rPr lang="fr-FR" altLang="fr-FR" sz="1200" b="1" dirty="0">
                <a:solidFill>
                  <a:schemeClr val="tx1"/>
                </a:solidFill>
              </a:rPr>
              <a:t>APPENDIX</a:t>
            </a:r>
          </a:p>
        </p:txBody>
      </p:sp>
      <p:pic>
        <p:nvPicPr>
          <p:cNvPr id="11"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5249" y="1964161"/>
            <a:ext cx="1148889" cy="1017578"/>
          </a:xfrm>
          <a:prstGeom prst="rect">
            <a:avLst/>
          </a:prstGeom>
        </p:spPr>
      </p:pic>
    </p:spTree>
    <p:extLst>
      <p:ext uri="{BB962C8B-B14F-4D97-AF65-F5344CB8AC3E}">
        <p14:creationId xmlns:p14="http://schemas.microsoft.com/office/powerpoint/2010/main" val="399996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8"/>
          <p:cNvSpPr txBox="1">
            <a:spLocks/>
          </p:cNvSpPr>
          <p:nvPr/>
        </p:nvSpPr>
        <p:spPr>
          <a:xfrm>
            <a:off x="393562" y="269992"/>
            <a:ext cx="6300636" cy="447251"/>
          </a:xfrm>
          <a:prstGeom prst="rect">
            <a:avLst/>
          </a:prstGeom>
        </p:spPr>
        <p:txBody>
          <a:bodyPr vert="horz" lIns="0" tIns="38583" rIns="0" bIns="38583" rtlCol="0" anchor="t">
            <a:spAutoFit/>
          </a:bodyPr>
          <a:lstStyle>
            <a:lvl1pPr algn="l" defTabSz="385831" rtl="0" eaLnBrk="1" latinLnBrk="0" hangingPunct="1">
              <a:spcBef>
                <a:spcPct val="0"/>
              </a:spcBef>
              <a:buNone/>
              <a:defRPr sz="2800" b="0" i="0" kern="1200" cap="all" normalizeH="0" baseline="0">
                <a:solidFill>
                  <a:schemeClr val="tx1"/>
                </a:solidFill>
                <a:latin typeface="Geogrotesque SemiBold"/>
                <a:ea typeface="+mj-ea"/>
                <a:cs typeface="+mj-cs"/>
              </a:defRPr>
            </a:lvl1pPr>
          </a:lstStyle>
          <a:p>
            <a:pPr marL="0" marR="0" lvl="0" indent="0" algn="l" defTabSz="385831" rtl="0" eaLnBrk="1" fontAlgn="auto" latinLnBrk="0" hangingPunct="1">
              <a:lnSpc>
                <a:spcPct val="100000"/>
              </a:lnSpc>
              <a:spcBef>
                <a:spcPct val="0"/>
              </a:spcBef>
              <a:spcAft>
                <a:spcPts val="0"/>
              </a:spcAft>
              <a:buClrTx/>
              <a:buSzTx/>
              <a:buFontTx/>
              <a:buNone/>
              <a:tabLst/>
              <a:defRPr/>
            </a:pPr>
            <a:r>
              <a:rPr kumimoji="0" lang="fr-FR" altLang="fr-FR" sz="2400" b="1" i="0" u="none" strike="noStrike" kern="1200" cap="all" spc="0" normalizeH="0" baseline="0" noProof="0" dirty="0">
                <a:ln>
                  <a:noFill/>
                </a:ln>
                <a:solidFill>
                  <a:srgbClr val="788DC9"/>
                </a:solidFill>
                <a:effectLst/>
                <a:uLnTx/>
                <a:uFillTx/>
                <a:latin typeface="Geogrotesque SmBd" panose="02000000000000000000" pitchFamily="50" charset="0"/>
                <a:ea typeface="+mj-ea"/>
                <a:cs typeface="+mj-cs"/>
              </a:rPr>
              <a:t>IV. </a:t>
            </a:r>
            <a:r>
              <a:rPr kumimoji="0" lang="fr-FR" sz="2400" b="1" i="0" u="none" strike="noStrike" kern="1200" cap="all" spc="0" normalizeH="0" baseline="0" noProof="0" dirty="0">
                <a:ln>
                  <a:noFill/>
                </a:ln>
                <a:solidFill>
                  <a:srgbClr val="788DC9"/>
                </a:solidFill>
                <a:effectLst/>
                <a:uLnTx/>
                <a:uFillTx/>
                <a:latin typeface="Geogrotesque SmBd" panose="02000000000000000000" pitchFamily="50" charset="0"/>
                <a:ea typeface="+mj-ea"/>
                <a:cs typeface="+mj-cs"/>
              </a:rPr>
              <a:t>MEDICAL POLICIES AND PROCEDURES</a:t>
            </a:r>
            <a:endParaRPr kumimoji="0" lang="fr-FR" altLang="fr-FR" sz="2400" b="1" i="0" u="none" strike="noStrike" kern="1200" cap="all" spc="0" normalizeH="0" baseline="0" noProof="0" dirty="0">
              <a:ln>
                <a:noFill/>
              </a:ln>
              <a:solidFill>
                <a:srgbClr val="788DC9"/>
              </a:solidFill>
              <a:effectLst/>
              <a:uLnTx/>
              <a:uFillTx/>
              <a:latin typeface="Geogrotesque SmBd" panose="02000000000000000000" pitchFamily="50" charset="0"/>
              <a:ea typeface="+mj-ea"/>
              <a:cs typeface="+mj-cs"/>
            </a:endParaRPr>
          </a:p>
        </p:txBody>
      </p:sp>
      <p:sp>
        <p:nvSpPr>
          <p:cNvPr id="8" name="ZoneTexte 7"/>
          <p:cNvSpPr txBox="1"/>
          <p:nvPr/>
        </p:nvSpPr>
        <p:spPr>
          <a:xfrm>
            <a:off x="1252331" y="748037"/>
            <a:ext cx="5261112" cy="323165"/>
          </a:xfrm>
          <a:prstGeom prst="rect">
            <a:avLst/>
          </a:prstGeom>
          <a:noFill/>
        </p:spPr>
        <p:txBody>
          <a:bodyPr wrap="square" rtlCol="0">
            <a:spAutoFit/>
          </a:bodyPr>
          <a:lstStyle/>
          <a:p>
            <a:pPr lvl="0" defTabSz="914400"/>
            <a:r>
              <a:rPr lang="fr-FR" b="1" kern="0" dirty="0">
                <a:solidFill>
                  <a:srgbClr val="E2B224"/>
                </a:solidFill>
                <a:latin typeface="Geogrotesque Rg"/>
              </a:rPr>
              <a:t>15. </a:t>
            </a:r>
            <a:r>
              <a:rPr lang="fr-FR" altLang="fr-FR" b="1" kern="0" dirty="0">
                <a:solidFill>
                  <a:srgbClr val="E2B224"/>
                </a:solidFill>
                <a:latin typeface="Geogrotesque Rg"/>
              </a:rPr>
              <a:t>IIHF CONCUSSION MANAGEMENT PROTOCOL</a:t>
            </a:r>
            <a:endParaRPr lang="fr-FR" b="1" kern="0" dirty="0">
              <a:solidFill>
                <a:srgbClr val="E2B224"/>
              </a:solidFill>
              <a:latin typeface="Geogrotesque Rg"/>
            </a:endParaRPr>
          </a:p>
        </p:txBody>
      </p:sp>
      <p:sp>
        <p:nvSpPr>
          <p:cNvPr id="6" name="Espace réservé du contenu 2"/>
          <p:cNvSpPr txBox="1">
            <a:spLocks/>
          </p:cNvSpPr>
          <p:nvPr/>
        </p:nvSpPr>
        <p:spPr>
          <a:xfrm>
            <a:off x="393562" y="1240974"/>
            <a:ext cx="7776687" cy="3210081"/>
          </a:xfrm>
          <a:prstGeom prst="rect">
            <a:avLst/>
          </a:prstGeom>
        </p:spPr>
        <p:txBody>
          <a:bodyPr vert="horz" wrap="square" lIns="0" tIns="38583" rIns="0" bIns="38583" rtlCol="0" anchor="t" anchorCtr="0">
            <a:normAutofit/>
          </a:bodyPr>
          <a:lstStyle>
            <a:lvl1pPr marL="0" indent="0" algn="l" defTabSz="385831" rtl="0" eaLnBrk="1" latinLnBrk="0" hangingPunct="1">
              <a:lnSpc>
                <a:spcPts val="2000"/>
              </a:lnSpc>
              <a:spcBef>
                <a:spcPts val="0"/>
              </a:spcBef>
              <a:buFont typeface="Arial"/>
              <a:buNone/>
              <a:defRPr sz="2000" kern="1200" cap="all" baseline="0">
                <a:solidFill>
                  <a:schemeClr val="tx1">
                    <a:tint val="75000"/>
                  </a:schemeClr>
                </a:solidFill>
                <a:latin typeface="Geogrotesque Medium"/>
                <a:ea typeface="+mn-ea"/>
                <a:cs typeface="+mn-cs"/>
              </a:defRPr>
            </a:lvl1pPr>
            <a:lvl2pPr marL="385831" indent="0" algn="l" defTabSz="385831" rtl="0" eaLnBrk="1" latinLnBrk="0" hangingPunct="1">
              <a:spcBef>
                <a:spcPct val="20000"/>
              </a:spcBef>
              <a:buFont typeface="Arial"/>
              <a:buNone/>
              <a:defRPr sz="1500" kern="1200">
                <a:solidFill>
                  <a:schemeClr val="tx1">
                    <a:tint val="75000"/>
                  </a:schemeClr>
                </a:solidFill>
                <a:latin typeface="+mn-lt"/>
                <a:ea typeface="+mn-ea"/>
                <a:cs typeface="+mn-cs"/>
              </a:defRPr>
            </a:lvl2pPr>
            <a:lvl3pPr marL="771662" indent="0" algn="l" defTabSz="385831" rtl="0" eaLnBrk="1" latinLnBrk="0" hangingPunct="1">
              <a:spcBef>
                <a:spcPct val="20000"/>
              </a:spcBef>
              <a:buFont typeface="Arial"/>
              <a:buNone/>
              <a:defRPr sz="1400" kern="1200">
                <a:solidFill>
                  <a:schemeClr val="tx1">
                    <a:tint val="75000"/>
                  </a:schemeClr>
                </a:solidFill>
                <a:latin typeface="+mn-lt"/>
                <a:ea typeface="+mn-ea"/>
                <a:cs typeface="+mn-cs"/>
              </a:defRPr>
            </a:lvl3pPr>
            <a:lvl4pPr marL="1157493" indent="0" algn="l" defTabSz="385831" rtl="0" eaLnBrk="1" latinLnBrk="0" hangingPunct="1">
              <a:spcBef>
                <a:spcPct val="20000"/>
              </a:spcBef>
              <a:buFont typeface="Arial"/>
              <a:buNone/>
              <a:defRPr sz="1200" kern="1200">
                <a:solidFill>
                  <a:schemeClr val="tx1">
                    <a:tint val="75000"/>
                  </a:schemeClr>
                </a:solidFill>
                <a:latin typeface="+mn-lt"/>
                <a:ea typeface="+mn-ea"/>
                <a:cs typeface="+mn-cs"/>
              </a:defRPr>
            </a:lvl4pPr>
            <a:lvl5pPr marL="1543324" indent="0" algn="l" defTabSz="385831" rtl="0" eaLnBrk="1" latinLnBrk="0" hangingPunct="1">
              <a:spcBef>
                <a:spcPct val="20000"/>
              </a:spcBef>
              <a:buFont typeface="Arial"/>
              <a:buNone/>
              <a:defRPr sz="1200" kern="1200">
                <a:solidFill>
                  <a:schemeClr val="tx1">
                    <a:tint val="75000"/>
                  </a:schemeClr>
                </a:solidFill>
                <a:latin typeface="+mn-lt"/>
                <a:ea typeface="+mn-ea"/>
                <a:cs typeface="+mn-cs"/>
              </a:defRPr>
            </a:lvl5pPr>
            <a:lvl6pPr marL="1929155" indent="0" algn="l" defTabSz="385831" rtl="0" eaLnBrk="1" latinLnBrk="0" hangingPunct="1">
              <a:spcBef>
                <a:spcPct val="20000"/>
              </a:spcBef>
              <a:buFont typeface="Arial"/>
              <a:buNone/>
              <a:defRPr sz="1200" kern="1200">
                <a:solidFill>
                  <a:schemeClr val="tx1">
                    <a:tint val="75000"/>
                  </a:schemeClr>
                </a:solidFill>
                <a:latin typeface="+mn-lt"/>
                <a:ea typeface="+mn-ea"/>
                <a:cs typeface="+mn-cs"/>
              </a:defRPr>
            </a:lvl6pPr>
            <a:lvl7pPr marL="2314986" indent="0" algn="l" defTabSz="385831" rtl="0" eaLnBrk="1" latinLnBrk="0" hangingPunct="1">
              <a:spcBef>
                <a:spcPct val="20000"/>
              </a:spcBef>
              <a:buFont typeface="Arial"/>
              <a:buNone/>
              <a:defRPr sz="1200" kern="1200">
                <a:solidFill>
                  <a:schemeClr val="tx1">
                    <a:tint val="75000"/>
                  </a:schemeClr>
                </a:solidFill>
                <a:latin typeface="+mn-lt"/>
                <a:ea typeface="+mn-ea"/>
                <a:cs typeface="+mn-cs"/>
              </a:defRPr>
            </a:lvl7pPr>
            <a:lvl8pPr marL="2700818" indent="0" algn="l" defTabSz="385831" rtl="0" eaLnBrk="1" latinLnBrk="0" hangingPunct="1">
              <a:spcBef>
                <a:spcPct val="20000"/>
              </a:spcBef>
              <a:buFont typeface="Arial"/>
              <a:buNone/>
              <a:defRPr sz="1200" kern="1200">
                <a:solidFill>
                  <a:schemeClr val="tx1">
                    <a:tint val="75000"/>
                  </a:schemeClr>
                </a:solidFill>
                <a:latin typeface="+mn-lt"/>
                <a:ea typeface="+mn-ea"/>
                <a:cs typeface="+mn-cs"/>
              </a:defRPr>
            </a:lvl8pPr>
            <a:lvl9pPr marL="3086649" indent="0" algn="l" defTabSz="385831" rtl="0" eaLnBrk="1" latinLnBrk="0" hangingPunct="1">
              <a:spcBef>
                <a:spcPct val="20000"/>
              </a:spcBef>
              <a:buFont typeface="Arial"/>
              <a:buNone/>
              <a:defRPr sz="1200" kern="1200">
                <a:solidFill>
                  <a:schemeClr val="tx1">
                    <a:tint val="75000"/>
                  </a:schemeClr>
                </a:solidFill>
                <a:latin typeface="+mn-lt"/>
                <a:ea typeface="+mn-ea"/>
                <a:cs typeface="+mn-cs"/>
              </a:defRPr>
            </a:lvl9pPr>
          </a:lstStyle>
          <a:p>
            <a:pPr algn="just">
              <a:lnSpc>
                <a:spcPct val="80000"/>
              </a:lnSpc>
            </a:pPr>
            <a:endParaRPr lang="en-US" altLang="fr-FR" sz="1560" dirty="0">
              <a:solidFill>
                <a:schemeClr val="tx1"/>
              </a:solidFill>
            </a:endParaRPr>
          </a:p>
        </p:txBody>
      </p:sp>
      <p:sp>
        <p:nvSpPr>
          <p:cNvPr id="2" name="Rectangle 1"/>
          <p:cNvSpPr/>
          <p:nvPr/>
        </p:nvSpPr>
        <p:spPr>
          <a:xfrm>
            <a:off x="346766" y="1338382"/>
            <a:ext cx="7823483" cy="1815882"/>
          </a:xfrm>
          <a:prstGeom prst="rect">
            <a:avLst/>
          </a:prstGeom>
        </p:spPr>
        <p:txBody>
          <a:bodyPr wrap="square">
            <a:spAutoFit/>
          </a:bodyPr>
          <a:lstStyle/>
          <a:p>
            <a:pPr algn="just">
              <a:lnSpc>
                <a:spcPct val="80000"/>
              </a:lnSpc>
            </a:pPr>
            <a:r>
              <a:rPr lang="en-US" altLang="fr-FR" sz="1400" dirty="0">
                <a:latin typeface="Geogrotesque Rg"/>
              </a:rPr>
              <a:t>The IIHF Concussion Management Protocol will be followed by all host staff. </a:t>
            </a:r>
          </a:p>
          <a:p>
            <a:pPr algn="just">
              <a:lnSpc>
                <a:spcPct val="80000"/>
              </a:lnSpc>
            </a:pPr>
            <a:endParaRPr lang="en-US" altLang="fr-FR" sz="1400" dirty="0">
              <a:latin typeface="Geogrotesque Rg"/>
            </a:endParaRPr>
          </a:p>
          <a:p>
            <a:pPr algn="just">
              <a:lnSpc>
                <a:spcPct val="80000"/>
              </a:lnSpc>
            </a:pPr>
            <a:r>
              <a:rPr lang="en-US" altLang="fr-FR" sz="1400" dirty="0">
                <a:latin typeface="Geogrotesque Rg"/>
              </a:rPr>
              <a:t>An athlete who shows any signs or symptoms of concussion must be removed from the playing area and reassessed in a quiet area. </a:t>
            </a:r>
          </a:p>
          <a:p>
            <a:pPr algn="just">
              <a:lnSpc>
                <a:spcPct val="80000"/>
              </a:lnSpc>
            </a:pPr>
            <a:endParaRPr lang="en-US" altLang="fr-FR" sz="1400" dirty="0">
              <a:latin typeface="Geogrotesque Rg"/>
            </a:endParaRPr>
          </a:p>
          <a:p>
            <a:pPr algn="just">
              <a:lnSpc>
                <a:spcPct val="80000"/>
              </a:lnSpc>
            </a:pPr>
            <a:r>
              <a:rPr lang="en-US" altLang="fr-FR" sz="1400" dirty="0">
                <a:latin typeface="Geogrotesque Rg"/>
              </a:rPr>
              <a:t>Team staff shall</a:t>
            </a:r>
            <a:r>
              <a:rPr lang="en-US" altLang="fr-FR" sz="1400" dirty="0">
                <a:solidFill>
                  <a:srgbClr val="FF0000"/>
                </a:solidFill>
                <a:latin typeface="Geogrotesque Rg"/>
              </a:rPr>
              <a:t> </a:t>
            </a:r>
            <a:r>
              <a:rPr lang="en-US" altLang="fr-FR" sz="1400" dirty="0">
                <a:latin typeface="Geogrotesque Rg"/>
              </a:rPr>
              <a:t>follow the IIHF concussion protocol in the event of a concussion. Concussion protocols will be reviewed at the Team Medical Meeting.</a:t>
            </a:r>
          </a:p>
          <a:p>
            <a:pPr algn="just">
              <a:lnSpc>
                <a:spcPct val="80000"/>
              </a:lnSpc>
            </a:pPr>
            <a:endParaRPr lang="en-US" altLang="fr-FR" sz="1400" dirty="0">
              <a:latin typeface="Geogrotesque Rg"/>
            </a:endParaRPr>
          </a:p>
          <a:p>
            <a:pPr algn="just">
              <a:lnSpc>
                <a:spcPct val="80000"/>
              </a:lnSpc>
            </a:pPr>
            <a:r>
              <a:rPr lang="en-US" altLang="fr-FR" sz="1400" dirty="0">
                <a:latin typeface="Geogrotesque Rg"/>
              </a:rPr>
              <a:t>The Team Physician shall consult the IIHF Medical Supervisor. In case of disagreement about the return on ice the IIHF Medical Supervisor will inform the Directorate Chairman.</a:t>
            </a:r>
          </a:p>
        </p:txBody>
      </p:sp>
    </p:spTree>
    <p:extLst>
      <p:ext uri="{BB962C8B-B14F-4D97-AF65-F5344CB8AC3E}">
        <p14:creationId xmlns:p14="http://schemas.microsoft.com/office/powerpoint/2010/main" val="3144365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8"/>
          <p:cNvSpPr txBox="1">
            <a:spLocks/>
          </p:cNvSpPr>
          <p:nvPr/>
        </p:nvSpPr>
        <p:spPr>
          <a:xfrm>
            <a:off x="393562" y="269992"/>
            <a:ext cx="6300636" cy="447251"/>
          </a:xfrm>
          <a:prstGeom prst="rect">
            <a:avLst/>
          </a:prstGeom>
        </p:spPr>
        <p:txBody>
          <a:bodyPr vert="horz" lIns="0" tIns="38583" rIns="0" bIns="38583" rtlCol="0" anchor="t">
            <a:spAutoFit/>
          </a:bodyPr>
          <a:lstStyle>
            <a:lvl1pPr algn="l" defTabSz="385831" rtl="0" eaLnBrk="1" latinLnBrk="0" hangingPunct="1">
              <a:spcBef>
                <a:spcPct val="0"/>
              </a:spcBef>
              <a:buNone/>
              <a:defRPr sz="2800" b="0" i="0" kern="1200" cap="all" normalizeH="0" baseline="0">
                <a:solidFill>
                  <a:schemeClr val="tx1"/>
                </a:solidFill>
                <a:latin typeface="Geogrotesque SemiBold"/>
                <a:ea typeface="+mj-ea"/>
                <a:cs typeface="+mj-cs"/>
              </a:defRPr>
            </a:lvl1pPr>
          </a:lstStyle>
          <a:p>
            <a:pPr marL="0" marR="0" lvl="0" indent="0" algn="l" defTabSz="385831" rtl="0" eaLnBrk="1" fontAlgn="auto" latinLnBrk="0" hangingPunct="1">
              <a:lnSpc>
                <a:spcPct val="100000"/>
              </a:lnSpc>
              <a:spcBef>
                <a:spcPct val="0"/>
              </a:spcBef>
              <a:spcAft>
                <a:spcPts val="0"/>
              </a:spcAft>
              <a:buClrTx/>
              <a:buSzTx/>
              <a:buFontTx/>
              <a:buNone/>
              <a:tabLst/>
              <a:defRPr/>
            </a:pPr>
            <a:r>
              <a:rPr kumimoji="0" lang="fr-FR" altLang="fr-FR" sz="2400" b="1" i="0" u="none" strike="noStrike" kern="1200" cap="all" spc="0" normalizeH="0" baseline="0" noProof="0" dirty="0">
                <a:ln>
                  <a:noFill/>
                </a:ln>
                <a:solidFill>
                  <a:srgbClr val="788DC9"/>
                </a:solidFill>
                <a:effectLst/>
                <a:uLnTx/>
                <a:uFillTx/>
                <a:latin typeface="Geogrotesque SmBd" panose="02000000000000000000" pitchFamily="50" charset="0"/>
                <a:ea typeface="+mj-ea"/>
                <a:cs typeface="+mj-cs"/>
              </a:rPr>
              <a:t>V. </a:t>
            </a:r>
            <a:r>
              <a:rPr kumimoji="0" lang="fr-FR" sz="2400" b="1" i="0" u="none" strike="noStrike" kern="1200" cap="all" spc="0" normalizeH="0" baseline="0" noProof="0" dirty="0">
                <a:ln>
                  <a:noFill/>
                </a:ln>
                <a:solidFill>
                  <a:srgbClr val="788DC9"/>
                </a:solidFill>
                <a:effectLst/>
                <a:uLnTx/>
                <a:uFillTx/>
                <a:latin typeface="Geogrotesque SmBd" panose="02000000000000000000" pitchFamily="50" charset="0"/>
                <a:ea typeface="+mj-ea"/>
                <a:cs typeface="+mj-cs"/>
              </a:rPr>
              <a:t>EMERGENCY ACTION PLAN (EAP)</a:t>
            </a:r>
            <a:endParaRPr kumimoji="0" lang="fr-FR" altLang="fr-FR" sz="2400" b="1" i="0" u="none" strike="noStrike" kern="1200" cap="all" spc="0" normalizeH="0" baseline="0" noProof="0" dirty="0">
              <a:ln>
                <a:noFill/>
              </a:ln>
              <a:solidFill>
                <a:srgbClr val="788DC9"/>
              </a:solidFill>
              <a:effectLst/>
              <a:uLnTx/>
              <a:uFillTx/>
              <a:latin typeface="Geogrotesque SmBd" panose="02000000000000000000" pitchFamily="50" charset="0"/>
              <a:ea typeface="+mj-ea"/>
              <a:cs typeface="+mj-cs"/>
            </a:endParaRPr>
          </a:p>
        </p:txBody>
      </p:sp>
      <p:sp>
        <p:nvSpPr>
          <p:cNvPr id="8" name="ZoneTexte 7"/>
          <p:cNvSpPr txBox="1"/>
          <p:nvPr/>
        </p:nvSpPr>
        <p:spPr>
          <a:xfrm>
            <a:off x="1252331" y="748037"/>
            <a:ext cx="5261112" cy="323165"/>
          </a:xfrm>
          <a:prstGeom prst="rect">
            <a:avLst/>
          </a:prstGeom>
          <a:noFill/>
        </p:spPr>
        <p:txBody>
          <a:bodyPr wrap="square" rtlCol="0">
            <a:spAutoFit/>
          </a:bodyPr>
          <a:lstStyle/>
          <a:p>
            <a:pPr lvl="0" defTabSz="914400"/>
            <a:r>
              <a:rPr lang="fr-FR" b="1" kern="0" dirty="0">
                <a:solidFill>
                  <a:srgbClr val="E2B224"/>
                </a:solidFill>
                <a:latin typeface="Geogrotesque Rg"/>
              </a:rPr>
              <a:t>1. PRIOR TO THE GAME</a:t>
            </a:r>
          </a:p>
        </p:txBody>
      </p:sp>
      <p:sp>
        <p:nvSpPr>
          <p:cNvPr id="9" name="Rectangle 8"/>
          <p:cNvSpPr/>
          <p:nvPr/>
        </p:nvSpPr>
        <p:spPr>
          <a:xfrm>
            <a:off x="182011" y="1457417"/>
            <a:ext cx="8127102" cy="1061829"/>
          </a:xfrm>
          <a:prstGeom prst="rect">
            <a:avLst/>
          </a:prstGeom>
        </p:spPr>
        <p:txBody>
          <a:bodyPr wrap="square">
            <a:spAutoFit/>
          </a:bodyPr>
          <a:lstStyle/>
          <a:p>
            <a:pPr algn="just">
              <a:lnSpc>
                <a:spcPct val="90000"/>
              </a:lnSpc>
            </a:pPr>
            <a:r>
              <a:rPr lang="en-US" altLang="fr-FR" sz="1400" dirty="0">
                <a:latin typeface="Geogrotesque Rg"/>
              </a:rPr>
              <a:t>Either the duty physician or host therapist will meet with the team physician prior to every match to identify any problems, discuss the following protocol and confirm communication to be used during  the game and game injury situations (hand signal etc.)</a:t>
            </a:r>
          </a:p>
          <a:p>
            <a:pPr algn="just">
              <a:lnSpc>
                <a:spcPct val="90000"/>
              </a:lnSpc>
            </a:pPr>
            <a:endParaRPr lang="en-US" altLang="fr-FR" sz="1400" dirty="0">
              <a:latin typeface="Geogrotesque Rg"/>
            </a:endParaRPr>
          </a:p>
          <a:p>
            <a:pPr algn="just">
              <a:lnSpc>
                <a:spcPct val="90000"/>
              </a:lnSpc>
            </a:pPr>
            <a:r>
              <a:rPr lang="en-US" altLang="fr-FR" sz="1400" dirty="0">
                <a:latin typeface="Geogrotesque Rg"/>
              </a:rPr>
              <a:t>These protocols will also be reviewed during the Team Medical Personnel Meeting on May 4</a:t>
            </a:r>
            <a:r>
              <a:rPr lang="en-US" altLang="fr-FR" sz="1400" baseline="30000" dirty="0">
                <a:latin typeface="Geogrotesque Rg"/>
              </a:rPr>
              <a:t>th</a:t>
            </a:r>
            <a:r>
              <a:rPr lang="en-US" altLang="fr-FR" sz="1400" dirty="0">
                <a:latin typeface="Geogrotesque Rg"/>
              </a:rPr>
              <a:t> </a:t>
            </a:r>
          </a:p>
        </p:txBody>
      </p:sp>
    </p:spTree>
    <p:extLst>
      <p:ext uri="{BB962C8B-B14F-4D97-AF65-F5344CB8AC3E}">
        <p14:creationId xmlns:p14="http://schemas.microsoft.com/office/powerpoint/2010/main" val="21718379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8"/>
          <p:cNvSpPr txBox="1">
            <a:spLocks/>
          </p:cNvSpPr>
          <p:nvPr/>
        </p:nvSpPr>
        <p:spPr>
          <a:xfrm>
            <a:off x="393562" y="269992"/>
            <a:ext cx="6300636" cy="447251"/>
          </a:xfrm>
          <a:prstGeom prst="rect">
            <a:avLst/>
          </a:prstGeom>
        </p:spPr>
        <p:txBody>
          <a:bodyPr vert="horz" lIns="0" tIns="38583" rIns="0" bIns="38583" rtlCol="0" anchor="t">
            <a:spAutoFit/>
          </a:bodyPr>
          <a:lstStyle>
            <a:lvl1pPr algn="l" defTabSz="385831" rtl="0" eaLnBrk="1" latinLnBrk="0" hangingPunct="1">
              <a:spcBef>
                <a:spcPct val="0"/>
              </a:spcBef>
              <a:buNone/>
              <a:defRPr sz="2800" b="0" i="0" kern="1200" cap="all" normalizeH="0" baseline="0">
                <a:solidFill>
                  <a:schemeClr val="tx1"/>
                </a:solidFill>
                <a:latin typeface="Geogrotesque SemiBold"/>
                <a:ea typeface="+mj-ea"/>
                <a:cs typeface="+mj-cs"/>
              </a:defRPr>
            </a:lvl1pPr>
          </a:lstStyle>
          <a:p>
            <a:pPr marL="0" marR="0" lvl="0" indent="0" algn="l" defTabSz="385831" rtl="0" eaLnBrk="1" fontAlgn="auto" latinLnBrk="0" hangingPunct="1">
              <a:lnSpc>
                <a:spcPct val="100000"/>
              </a:lnSpc>
              <a:spcBef>
                <a:spcPct val="0"/>
              </a:spcBef>
              <a:spcAft>
                <a:spcPts val="0"/>
              </a:spcAft>
              <a:buClrTx/>
              <a:buSzTx/>
              <a:buFontTx/>
              <a:buNone/>
              <a:tabLst/>
              <a:defRPr/>
            </a:pPr>
            <a:r>
              <a:rPr kumimoji="0" lang="fr-FR" altLang="fr-FR" sz="2400" b="1" i="0" u="none" strike="noStrike" kern="1200" cap="all" spc="0" normalizeH="0" baseline="0" noProof="0" dirty="0">
                <a:ln>
                  <a:noFill/>
                </a:ln>
                <a:solidFill>
                  <a:srgbClr val="788DC9"/>
                </a:solidFill>
                <a:effectLst/>
                <a:uLnTx/>
                <a:uFillTx/>
                <a:latin typeface="Geogrotesque SmBd" panose="02000000000000000000" pitchFamily="50" charset="0"/>
                <a:ea typeface="+mj-ea"/>
                <a:cs typeface="+mj-cs"/>
              </a:rPr>
              <a:t>V. </a:t>
            </a:r>
            <a:r>
              <a:rPr kumimoji="0" lang="fr-FR" sz="2400" b="1" i="0" u="none" strike="noStrike" kern="1200" cap="all" spc="0" normalizeH="0" baseline="0" noProof="0" dirty="0">
                <a:ln>
                  <a:noFill/>
                </a:ln>
                <a:solidFill>
                  <a:srgbClr val="788DC9"/>
                </a:solidFill>
                <a:effectLst/>
                <a:uLnTx/>
                <a:uFillTx/>
                <a:latin typeface="Geogrotesque SmBd" panose="02000000000000000000" pitchFamily="50" charset="0"/>
                <a:ea typeface="+mj-ea"/>
                <a:cs typeface="+mj-cs"/>
              </a:rPr>
              <a:t>EMERGENCY ACTION PLAN (EAP)</a:t>
            </a:r>
            <a:endParaRPr kumimoji="0" lang="fr-FR" altLang="fr-FR" sz="2400" b="1" i="0" u="none" strike="noStrike" kern="1200" cap="all" spc="0" normalizeH="0" baseline="0" noProof="0" dirty="0">
              <a:ln>
                <a:noFill/>
              </a:ln>
              <a:solidFill>
                <a:srgbClr val="788DC9"/>
              </a:solidFill>
              <a:effectLst/>
              <a:uLnTx/>
              <a:uFillTx/>
              <a:latin typeface="Geogrotesque SmBd" panose="02000000000000000000" pitchFamily="50" charset="0"/>
              <a:ea typeface="+mj-ea"/>
              <a:cs typeface="+mj-cs"/>
            </a:endParaRPr>
          </a:p>
        </p:txBody>
      </p:sp>
      <p:sp>
        <p:nvSpPr>
          <p:cNvPr id="8" name="ZoneTexte 7"/>
          <p:cNvSpPr txBox="1"/>
          <p:nvPr/>
        </p:nvSpPr>
        <p:spPr>
          <a:xfrm>
            <a:off x="1252331" y="748037"/>
            <a:ext cx="5261112" cy="323165"/>
          </a:xfrm>
          <a:prstGeom prst="rect">
            <a:avLst/>
          </a:prstGeom>
          <a:noFill/>
        </p:spPr>
        <p:txBody>
          <a:bodyPr wrap="square" rtlCol="0">
            <a:spAutoFit/>
          </a:bodyPr>
          <a:lstStyle/>
          <a:p>
            <a:pPr lvl="0" defTabSz="914400"/>
            <a:r>
              <a:rPr lang="fr-FR" b="1" kern="0" dirty="0">
                <a:solidFill>
                  <a:srgbClr val="E2B224"/>
                </a:solidFill>
                <a:latin typeface="Geogrotesque Rg"/>
              </a:rPr>
              <a:t>2. ON-ICE RESPONSE</a:t>
            </a:r>
          </a:p>
        </p:txBody>
      </p:sp>
      <p:sp>
        <p:nvSpPr>
          <p:cNvPr id="9" name="Rectangle 8"/>
          <p:cNvSpPr/>
          <p:nvPr/>
        </p:nvSpPr>
        <p:spPr>
          <a:xfrm>
            <a:off x="224390" y="1225182"/>
            <a:ext cx="8127102" cy="2699200"/>
          </a:xfrm>
          <a:prstGeom prst="rect">
            <a:avLst/>
          </a:prstGeom>
        </p:spPr>
        <p:txBody>
          <a:bodyPr wrap="square">
            <a:spAutoFit/>
          </a:bodyPr>
          <a:lstStyle/>
          <a:p>
            <a:pPr algn="just">
              <a:lnSpc>
                <a:spcPct val="80000"/>
              </a:lnSpc>
            </a:pPr>
            <a:r>
              <a:rPr lang="en-US" altLang="fr-FR" sz="1400" dirty="0">
                <a:latin typeface="Geogrotesque Rg"/>
              </a:rPr>
              <a:t>In the event of an injury on the ice during a game or practice, the injured athlete will always   be  assessed  first by team medical personnel. </a:t>
            </a:r>
          </a:p>
          <a:p>
            <a:pPr algn="just">
              <a:lnSpc>
                <a:spcPct val="80000"/>
              </a:lnSpc>
            </a:pPr>
            <a:endParaRPr lang="en-US" altLang="fr-FR" sz="1400" dirty="0">
              <a:latin typeface="Geogrotesque Rg"/>
            </a:endParaRPr>
          </a:p>
          <a:p>
            <a:pPr algn="just">
              <a:lnSpc>
                <a:spcPct val="80000"/>
              </a:lnSpc>
            </a:pPr>
            <a:r>
              <a:rPr lang="en-US" altLang="fr-FR" sz="1400" dirty="0">
                <a:latin typeface="Geogrotesque Rg"/>
              </a:rPr>
              <a:t>If additional assistance is required  (host medical personnel or ambulance / paramedic) this will be communicated by the team medical staff using  pre-arranged signals (crossed hands over the head).  Injured athletes will be removed from the ice and taken to either the team dressing room, the event medical room or immediately to hospital, depending on the situation (Emergency Action Plan - Appendix )</a:t>
            </a:r>
          </a:p>
          <a:p>
            <a:pPr algn="just">
              <a:lnSpc>
                <a:spcPct val="80000"/>
              </a:lnSpc>
            </a:pPr>
            <a:endParaRPr lang="en-US" altLang="fr-FR" sz="1400" dirty="0">
              <a:latin typeface="Geogrotesque Rg"/>
            </a:endParaRPr>
          </a:p>
          <a:p>
            <a:pPr algn="just">
              <a:lnSpc>
                <a:spcPct val="80000"/>
              </a:lnSpc>
            </a:pPr>
            <a:r>
              <a:rPr lang="en-US" altLang="fr-FR" sz="1400" dirty="0">
                <a:latin typeface="Geogrotesque Rg"/>
              </a:rPr>
              <a:t>Ambulance and intensive care physician, paramedics will be on-site at all games and will be checking in with teams after each game before leaving the venue. </a:t>
            </a:r>
          </a:p>
          <a:p>
            <a:pPr algn="just">
              <a:lnSpc>
                <a:spcPct val="80000"/>
              </a:lnSpc>
            </a:pPr>
            <a:endParaRPr lang="en-US" altLang="fr-FR" sz="1400" dirty="0">
              <a:latin typeface="Geogrotesque Rg"/>
            </a:endParaRPr>
          </a:p>
          <a:p>
            <a:pPr algn="just">
              <a:lnSpc>
                <a:spcPct val="80000"/>
              </a:lnSpc>
            </a:pPr>
            <a:r>
              <a:rPr lang="en-US" altLang="fr-FR" sz="1400" dirty="0">
                <a:latin typeface="Geogrotesque Rg"/>
              </a:rPr>
              <a:t>All Team Medical staff shall participate in an on-ice demonstration of the removal of an injured  athlete prior to the start of the Championship ( after test game on 4</a:t>
            </a:r>
            <a:r>
              <a:rPr lang="en-US" altLang="fr-FR" sz="1400" baseline="30000" dirty="0">
                <a:latin typeface="Geogrotesque Rg"/>
              </a:rPr>
              <a:t>th</a:t>
            </a:r>
            <a:r>
              <a:rPr lang="en-US" altLang="fr-FR" sz="1400" dirty="0">
                <a:latin typeface="Geogrotesque Rg"/>
              </a:rPr>
              <a:t> of May )</a:t>
            </a:r>
          </a:p>
          <a:p>
            <a:pPr algn="just">
              <a:lnSpc>
                <a:spcPct val="90000"/>
              </a:lnSpc>
            </a:pPr>
            <a:endParaRPr lang="en-US" altLang="fr-FR" sz="1400" dirty="0">
              <a:latin typeface="Geogrotesque Rg"/>
            </a:endParaRPr>
          </a:p>
        </p:txBody>
      </p:sp>
    </p:spTree>
    <p:extLst>
      <p:ext uri="{BB962C8B-B14F-4D97-AF65-F5344CB8AC3E}">
        <p14:creationId xmlns:p14="http://schemas.microsoft.com/office/powerpoint/2010/main" val="1106215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8"/>
          <p:cNvSpPr txBox="1">
            <a:spLocks/>
          </p:cNvSpPr>
          <p:nvPr/>
        </p:nvSpPr>
        <p:spPr>
          <a:xfrm>
            <a:off x="393562" y="269992"/>
            <a:ext cx="6300636" cy="447251"/>
          </a:xfrm>
          <a:prstGeom prst="rect">
            <a:avLst/>
          </a:prstGeom>
        </p:spPr>
        <p:txBody>
          <a:bodyPr vert="horz" lIns="0" tIns="38583" rIns="0" bIns="38583" rtlCol="0" anchor="t">
            <a:spAutoFit/>
          </a:bodyPr>
          <a:lstStyle>
            <a:lvl1pPr algn="l" defTabSz="385831" rtl="0" eaLnBrk="1" latinLnBrk="0" hangingPunct="1">
              <a:spcBef>
                <a:spcPct val="0"/>
              </a:spcBef>
              <a:buNone/>
              <a:defRPr sz="2800" b="0" i="0" kern="1200" cap="all" normalizeH="0" baseline="0">
                <a:solidFill>
                  <a:schemeClr val="tx1"/>
                </a:solidFill>
                <a:latin typeface="Geogrotesque SemiBold"/>
                <a:ea typeface="+mj-ea"/>
                <a:cs typeface="+mj-cs"/>
              </a:defRPr>
            </a:lvl1pPr>
          </a:lstStyle>
          <a:p>
            <a:pPr marL="0" marR="0" lvl="0" indent="0" algn="l" defTabSz="385831" rtl="0" eaLnBrk="1" fontAlgn="auto" latinLnBrk="0" hangingPunct="1">
              <a:lnSpc>
                <a:spcPct val="100000"/>
              </a:lnSpc>
              <a:spcBef>
                <a:spcPct val="0"/>
              </a:spcBef>
              <a:spcAft>
                <a:spcPts val="0"/>
              </a:spcAft>
              <a:buClrTx/>
              <a:buSzTx/>
              <a:buFontTx/>
              <a:buNone/>
              <a:tabLst/>
              <a:defRPr/>
            </a:pPr>
            <a:r>
              <a:rPr kumimoji="0" lang="fr-FR" altLang="fr-FR" sz="2400" b="1" i="0" u="none" strike="noStrike" kern="1200" cap="all" spc="0" normalizeH="0" baseline="0" noProof="0" dirty="0">
                <a:ln>
                  <a:noFill/>
                </a:ln>
                <a:solidFill>
                  <a:srgbClr val="788DC9"/>
                </a:solidFill>
                <a:effectLst/>
                <a:uLnTx/>
                <a:uFillTx/>
                <a:latin typeface="Geogrotesque SmBd" panose="02000000000000000000" pitchFamily="50" charset="0"/>
                <a:ea typeface="+mj-ea"/>
                <a:cs typeface="+mj-cs"/>
              </a:rPr>
              <a:t>V. </a:t>
            </a:r>
            <a:r>
              <a:rPr kumimoji="0" lang="fr-FR" sz="2400" b="1" i="0" u="none" strike="noStrike" kern="1200" cap="all" spc="0" normalizeH="0" baseline="0" noProof="0" dirty="0">
                <a:ln>
                  <a:noFill/>
                </a:ln>
                <a:solidFill>
                  <a:srgbClr val="788DC9"/>
                </a:solidFill>
                <a:effectLst/>
                <a:uLnTx/>
                <a:uFillTx/>
                <a:latin typeface="Geogrotesque SmBd" panose="02000000000000000000" pitchFamily="50" charset="0"/>
                <a:ea typeface="+mj-ea"/>
                <a:cs typeface="+mj-cs"/>
              </a:rPr>
              <a:t>EMERGENCY ACTION PLAN (EAP)</a:t>
            </a:r>
            <a:endParaRPr kumimoji="0" lang="fr-FR" altLang="fr-FR" sz="2400" b="1" i="0" u="none" strike="noStrike" kern="1200" cap="all" spc="0" normalizeH="0" baseline="0" noProof="0" dirty="0">
              <a:ln>
                <a:noFill/>
              </a:ln>
              <a:solidFill>
                <a:srgbClr val="788DC9"/>
              </a:solidFill>
              <a:effectLst/>
              <a:uLnTx/>
              <a:uFillTx/>
              <a:latin typeface="Geogrotesque SmBd" panose="02000000000000000000" pitchFamily="50" charset="0"/>
              <a:ea typeface="+mj-ea"/>
              <a:cs typeface="+mj-cs"/>
            </a:endParaRPr>
          </a:p>
        </p:txBody>
      </p:sp>
      <p:sp>
        <p:nvSpPr>
          <p:cNvPr id="8" name="ZoneTexte 7"/>
          <p:cNvSpPr txBox="1"/>
          <p:nvPr/>
        </p:nvSpPr>
        <p:spPr>
          <a:xfrm>
            <a:off x="1252331" y="748037"/>
            <a:ext cx="5261112" cy="323165"/>
          </a:xfrm>
          <a:prstGeom prst="rect">
            <a:avLst/>
          </a:prstGeom>
          <a:noFill/>
        </p:spPr>
        <p:txBody>
          <a:bodyPr wrap="square" rtlCol="0">
            <a:spAutoFit/>
          </a:bodyPr>
          <a:lstStyle/>
          <a:p>
            <a:pPr lvl="0" defTabSz="914400"/>
            <a:r>
              <a:rPr lang="fr-FR" b="1" kern="0" dirty="0">
                <a:solidFill>
                  <a:srgbClr val="E2B224"/>
                </a:solidFill>
                <a:latin typeface="Geogrotesque Rg"/>
              </a:rPr>
              <a:t>3. LOCATION OF AED</a:t>
            </a:r>
          </a:p>
        </p:txBody>
      </p:sp>
      <p:sp>
        <p:nvSpPr>
          <p:cNvPr id="9" name="Rectangle 8"/>
          <p:cNvSpPr/>
          <p:nvPr/>
        </p:nvSpPr>
        <p:spPr>
          <a:xfrm>
            <a:off x="224390" y="1490225"/>
            <a:ext cx="8127102" cy="1902059"/>
          </a:xfrm>
          <a:prstGeom prst="rect">
            <a:avLst/>
          </a:prstGeom>
        </p:spPr>
        <p:txBody>
          <a:bodyPr wrap="square">
            <a:spAutoFit/>
          </a:bodyPr>
          <a:lstStyle/>
          <a:p>
            <a:pPr marL="671581" lvl="1" indent="-285750">
              <a:buFontTx/>
              <a:buChar char="-"/>
            </a:pPr>
            <a:r>
              <a:rPr lang="fr-FR" altLang="fr-FR" dirty="0">
                <a:latin typeface="Geogrotesque Rg"/>
              </a:rPr>
              <a:t>One in Medical Clinic</a:t>
            </a:r>
          </a:p>
          <a:p>
            <a:pPr marL="671581" lvl="1" indent="-285750">
              <a:buFontTx/>
              <a:buChar char="-"/>
            </a:pPr>
            <a:endParaRPr lang="fr-FR" altLang="fr-FR" dirty="0">
              <a:latin typeface="Geogrotesque Rg"/>
            </a:endParaRPr>
          </a:p>
          <a:p>
            <a:pPr marL="671581" lvl="1" indent="-285750">
              <a:buFontTx/>
              <a:buChar char="-"/>
            </a:pPr>
            <a:r>
              <a:rPr lang="fr-FR" altLang="fr-FR" dirty="0">
                <a:latin typeface="Geogrotesque Rg"/>
              </a:rPr>
              <a:t>One with ECMO</a:t>
            </a:r>
          </a:p>
          <a:p>
            <a:pPr lvl="1"/>
            <a:endParaRPr lang="fr-FR" altLang="fr-FR" dirty="0">
              <a:latin typeface="Geogrotesque Rg"/>
            </a:endParaRPr>
          </a:p>
          <a:p>
            <a:pPr marL="671581" lvl="1" indent="-285750">
              <a:buFontTx/>
              <a:buChar char="-"/>
            </a:pPr>
            <a:r>
              <a:rPr lang="fr-FR" altLang="fr-FR" dirty="0">
                <a:latin typeface="Geogrotesque Rg"/>
              </a:rPr>
              <a:t>One with the ambulance and emergency </a:t>
            </a:r>
            <a:r>
              <a:rPr lang="fr-FR" altLang="fr-FR" dirty="0" err="1">
                <a:latin typeface="Geogrotesque Rg"/>
              </a:rPr>
              <a:t>physician</a:t>
            </a:r>
            <a:endParaRPr lang="fr-FR" altLang="fr-FR" dirty="0">
              <a:latin typeface="Geogrotesque Rg"/>
            </a:endParaRPr>
          </a:p>
          <a:p>
            <a:pPr marL="671581" lvl="1" indent="-285750">
              <a:buFontTx/>
              <a:buChar char="-"/>
            </a:pPr>
            <a:endParaRPr lang="fr-FR" altLang="fr-FR" dirty="0">
              <a:latin typeface="Geogrotesque Rg"/>
            </a:endParaRPr>
          </a:p>
          <a:p>
            <a:pPr marL="671581" lvl="1" indent="-285750">
              <a:buFontTx/>
              <a:buChar char="-"/>
            </a:pPr>
            <a:r>
              <a:rPr lang="fr-FR" altLang="fr-FR" dirty="0">
                <a:latin typeface="Geogrotesque Rg"/>
              </a:rPr>
              <a:t>One </a:t>
            </a:r>
            <a:r>
              <a:rPr lang="fr-FR" altLang="fr-FR" dirty="0" err="1">
                <a:latin typeface="Geogrotesque Rg"/>
              </a:rPr>
              <a:t>between</a:t>
            </a:r>
            <a:r>
              <a:rPr lang="fr-FR" altLang="fr-FR" dirty="0">
                <a:latin typeface="Geogrotesque Rg"/>
              </a:rPr>
              <a:t> </a:t>
            </a:r>
            <a:r>
              <a:rPr lang="fr-FR" altLang="fr-FR" dirty="0" err="1">
                <a:latin typeface="Geogrotesque Rg"/>
              </a:rPr>
              <a:t>player’s</a:t>
            </a:r>
            <a:r>
              <a:rPr lang="fr-FR" altLang="fr-FR" dirty="0">
                <a:latin typeface="Geogrotesque Rg"/>
              </a:rPr>
              <a:t> </a:t>
            </a:r>
            <a:r>
              <a:rPr lang="fr-FR" altLang="fr-FR" dirty="0" err="1">
                <a:latin typeface="Geogrotesque Rg"/>
              </a:rPr>
              <a:t>benches</a:t>
            </a:r>
            <a:endParaRPr lang="fr-FR" altLang="fr-FR" dirty="0">
              <a:latin typeface="Geogrotesque Rg"/>
            </a:endParaRPr>
          </a:p>
          <a:p>
            <a:pPr algn="just">
              <a:lnSpc>
                <a:spcPct val="90000"/>
              </a:lnSpc>
            </a:pPr>
            <a:endParaRPr lang="en-US" altLang="fr-FR" sz="1400" dirty="0">
              <a:latin typeface="Geogrotesque Rg"/>
            </a:endParaRPr>
          </a:p>
        </p:txBody>
      </p:sp>
    </p:spTree>
    <p:extLst>
      <p:ext uri="{BB962C8B-B14F-4D97-AF65-F5344CB8AC3E}">
        <p14:creationId xmlns:p14="http://schemas.microsoft.com/office/powerpoint/2010/main" val="7504818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8"/>
          <p:cNvSpPr txBox="1">
            <a:spLocks/>
          </p:cNvSpPr>
          <p:nvPr/>
        </p:nvSpPr>
        <p:spPr>
          <a:xfrm>
            <a:off x="393562" y="269992"/>
            <a:ext cx="6300636" cy="447251"/>
          </a:xfrm>
          <a:prstGeom prst="rect">
            <a:avLst/>
          </a:prstGeom>
        </p:spPr>
        <p:txBody>
          <a:bodyPr vert="horz" lIns="0" tIns="38583" rIns="0" bIns="38583" rtlCol="0" anchor="t">
            <a:spAutoFit/>
          </a:bodyPr>
          <a:lstStyle>
            <a:lvl1pPr algn="l" defTabSz="385831" rtl="0" eaLnBrk="1" latinLnBrk="0" hangingPunct="1">
              <a:spcBef>
                <a:spcPct val="0"/>
              </a:spcBef>
              <a:buNone/>
              <a:defRPr sz="2800" b="0" i="0" kern="1200" cap="all" normalizeH="0" baseline="0">
                <a:solidFill>
                  <a:schemeClr val="tx1"/>
                </a:solidFill>
                <a:latin typeface="Geogrotesque SemiBold"/>
                <a:ea typeface="+mj-ea"/>
                <a:cs typeface="+mj-cs"/>
              </a:defRPr>
            </a:lvl1pPr>
          </a:lstStyle>
          <a:p>
            <a:pPr marL="0" marR="0" lvl="0" indent="0" algn="l" defTabSz="385831" rtl="0" eaLnBrk="1" fontAlgn="auto" latinLnBrk="0" hangingPunct="1">
              <a:lnSpc>
                <a:spcPct val="100000"/>
              </a:lnSpc>
              <a:spcBef>
                <a:spcPct val="0"/>
              </a:spcBef>
              <a:spcAft>
                <a:spcPts val="0"/>
              </a:spcAft>
              <a:buClrTx/>
              <a:buSzTx/>
              <a:buFontTx/>
              <a:buNone/>
              <a:tabLst/>
              <a:defRPr/>
            </a:pPr>
            <a:r>
              <a:rPr kumimoji="0" lang="fr-FR" altLang="fr-FR" sz="2400" b="1" i="0" u="none" strike="noStrike" kern="1200" cap="all" spc="0" normalizeH="0" baseline="0" noProof="0" dirty="0">
                <a:ln>
                  <a:noFill/>
                </a:ln>
                <a:solidFill>
                  <a:srgbClr val="788DC9"/>
                </a:solidFill>
                <a:effectLst/>
                <a:uLnTx/>
                <a:uFillTx/>
                <a:latin typeface="Geogrotesque SmBd" panose="02000000000000000000" pitchFamily="50" charset="0"/>
                <a:ea typeface="+mj-ea"/>
                <a:cs typeface="+mj-cs"/>
              </a:rPr>
              <a:t>Vi. </a:t>
            </a:r>
            <a:r>
              <a:rPr kumimoji="0" lang="fr-FR" sz="2400" b="1" i="0" u="none" strike="noStrike" kern="1200" cap="all" spc="0" normalizeH="0" baseline="0" noProof="0" dirty="0">
                <a:ln>
                  <a:noFill/>
                </a:ln>
                <a:solidFill>
                  <a:srgbClr val="788DC9"/>
                </a:solidFill>
                <a:effectLst/>
                <a:uLnTx/>
                <a:uFillTx/>
                <a:latin typeface="Geogrotesque SmBd" panose="02000000000000000000" pitchFamily="50" charset="0"/>
                <a:ea typeface="+mj-ea"/>
                <a:cs typeface="+mj-cs"/>
              </a:rPr>
              <a:t>DOPING CONTROL</a:t>
            </a:r>
            <a:endParaRPr kumimoji="0" lang="fr-FR" altLang="fr-FR" sz="2400" b="1" i="0" u="none" strike="noStrike" kern="1200" cap="all" spc="0" normalizeH="0" baseline="0" noProof="0" dirty="0">
              <a:ln>
                <a:noFill/>
              </a:ln>
              <a:solidFill>
                <a:srgbClr val="788DC9"/>
              </a:solidFill>
              <a:effectLst/>
              <a:uLnTx/>
              <a:uFillTx/>
              <a:latin typeface="Geogrotesque SmBd" panose="02000000000000000000" pitchFamily="50" charset="0"/>
              <a:ea typeface="+mj-ea"/>
              <a:cs typeface="+mj-cs"/>
            </a:endParaRPr>
          </a:p>
        </p:txBody>
      </p:sp>
      <p:sp>
        <p:nvSpPr>
          <p:cNvPr id="5" name="Espace réservé du contenu 2"/>
          <p:cNvSpPr txBox="1">
            <a:spLocks/>
          </p:cNvSpPr>
          <p:nvPr/>
        </p:nvSpPr>
        <p:spPr>
          <a:xfrm>
            <a:off x="393562" y="803653"/>
            <a:ext cx="7961934" cy="3210081"/>
          </a:xfrm>
          <a:prstGeom prst="rect">
            <a:avLst/>
          </a:prstGeom>
        </p:spPr>
        <p:txBody>
          <a:bodyPr vert="horz" wrap="square" lIns="0" tIns="38583" rIns="0" bIns="38583" rtlCol="0" anchor="t" anchorCtr="0">
            <a:noAutofit/>
          </a:bodyPr>
          <a:lstStyle>
            <a:lvl1pPr marL="0" indent="0" algn="l" defTabSz="385831" rtl="0" eaLnBrk="1" latinLnBrk="0" hangingPunct="1">
              <a:lnSpc>
                <a:spcPts val="2000"/>
              </a:lnSpc>
              <a:spcBef>
                <a:spcPts val="0"/>
              </a:spcBef>
              <a:buFont typeface="Arial"/>
              <a:buNone/>
              <a:defRPr sz="2000" kern="1200" cap="all" baseline="0">
                <a:solidFill>
                  <a:schemeClr val="tx1">
                    <a:tint val="75000"/>
                  </a:schemeClr>
                </a:solidFill>
                <a:latin typeface="Geogrotesque Medium"/>
                <a:ea typeface="+mn-ea"/>
                <a:cs typeface="+mn-cs"/>
              </a:defRPr>
            </a:lvl1pPr>
            <a:lvl2pPr marL="385831" indent="0" algn="l" defTabSz="385831" rtl="0" eaLnBrk="1" latinLnBrk="0" hangingPunct="1">
              <a:spcBef>
                <a:spcPct val="20000"/>
              </a:spcBef>
              <a:buFont typeface="Arial"/>
              <a:buNone/>
              <a:defRPr sz="1500" kern="1200">
                <a:solidFill>
                  <a:schemeClr val="tx1">
                    <a:tint val="75000"/>
                  </a:schemeClr>
                </a:solidFill>
                <a:latin typeface="+mn-lt"/>
                <a:ea typeface="+mn-ea"/>
                <a:cs typeface="+mn-cs"/>
              </a:defRPr>
            </a:lvl2pPr>
            <a:lvl3pPr marL="771662" indent="0" algn="l" defTabSz="385831" rtl="0" eaLnBrk="1" latinLnBrk="0" hangingPunct="1">
              <a:spcBef>
                <a:spcPct val="20000"/>
              </a:spcBef>
              <a:buFont typeface="Arial"/>
              <a:buNone/>
              <a:defRPr sz="1400" kern="1200">
                <a:solidFill>
                  <a:schemeClr val="tx1">
                    <a:tint val="75000"/>
                  </a:schemeClr>
                </a:solidFill>
                <a:latin typeface="+mn-lt"/>
                <a:ea typeface="+mn-ea"/>
                <a:cs typeface="+mn-cs"/>
              </a:defRPr>
            </a:lvl3pPr>
            <a:lvl4pPr marL="1157493" indent="0" algn="l" defTabSz="385831" rtl="0" eaLnBrk="1" latinLnBrk="0" hangingPunct="1">
              <a:spcBef>
                <a:spcPct val="20000"/>
              </a:spcBef>
              <a:buFont typeface="Arial"/>
              <a:buNone/>
              <a:defRPr sz="1200" kern="1200">
                <a:solidFill>
                  <a:schemeClr val="tx1">
                    <a:tint val="75000"/>
                  </a:schemeClr>
                </a:solidFill>
                <a:latin typeface="+mn-lt"/>
                <a:ea typeface="+mn-ea"/>
                <a:cs typeface="+mn-cs"/>
              </a:defRPr>
            </a:lvl4pPr>
            <a:lvl5pPr marL="1543324" indent="0" algn="l" defTabSz="385831" rtl="0" eaLnBrk="1" latinLnBrk="0" hangingPunct="1">
              <a:spcBef>
                <a:spcPct val="20000"/>
              </a:spcBef>
              <a:buFont typeface="Arial"/>
              <a:buNone/>
              <a:defRPr sz="1200" kern="1200">
                <a:solidFill>
                  <a:schemeClr val="tx1">
                    <a:tint val="75000"/>
                  </a:schemeClr>
                </a:solidFill>
                <a:latin typeface="+mn-lt"/>
                <a:ea typeface="+mn-ea"/>
                <a:cs typeface="+mn-cs"/>
              </a:defRPr>
            </a:lvl5pPr>
            <a:lvl6pPr marL="1929155" indent="0" algn="l" defTabSz="385831" rtl="0" eaLnBrk="1" latinLnBrk="0" hangingPunct="1">
              <a:spcBef>
                <a:spcPct val="20000"/>
              </a:spcBef>
              <a:buFont typeface="Arial"/>
              <a:buNone/>
              <a:defRPr sz="1200" kern="1200">
                <a:solidFill>
                  <a:schemeClr val="tx1">
                    <a:tint val="75000"/>
                  </a:schemeClr>
                </a:solidFill>
                <a:latin typeface="+mn-lt"/>
                <a:ea typeface="+mn-ea"/>
                <a:cs typeface="+mn-cs"/>
              </a:defRPr>
            </a:lvl6pPr>
            <a:lvl7pPr marL="2314986" indent="0" algn="l" defTabSz="385831" rtl="0" eaLnBrk="1" latinLnBrk="0" hangingPunct="1">
              <a:spcBef>
                <a:spcPct val="20000"/>
              </a:spcBef>
              <a:buFont typeface="Arial"/>
              <a:buNone/>
              <a:defRPr sz="1200" kern="1200">
                <a:solidFill>
                  <a:schemeClr val="tx1">
                    <a:tint val="75000"/>
                  </a:schemeClr>
                </a:solidFill>
                <a:latin typeface="+mn-lt"/>
                <a:ea typeface="+mn-ea"/>
                <a:cs typeface="+mn-cs"/>
              </a:defRPr>
            </a:lvl7pPr>
            <a:lvl8pPr marL="2700818" indent="0" algn="l" defTabSz="385831" rtl="0" eaLnBrk="1" latinLnBrk="0" hangingPunct="1">
              <a:spcBef>
                <a:spcPct val="20000"/>
              </a:spcBef>
              <a:buFont typeface="Arial"/>
              <a:buNone/>
              <a:defRPr sz="1200" kern="1200">
                <a:solidFill>
                  <a:schemeClr val="tx1">
                    <a:tint val="75000"/>
                  </a:schemeClr>
                </a:solidFill>
                <a:latin typeface="+mn-lt"/>
                <a:ea typeface="+mn-ea"/>
                <a:cs typeface="+mn-cs"/>
              </a:defRPr>
            </a:lvl8pPr>
            <a:lvl9pPr marL="3086649" indent="0" algn="l" defTabSz="385831" rtl="0" eaLnBrk="1" latinLnBrk="0" hangingPunct="1">
              <a:spcBef>
                <a:spcPct val="20000"/>
              </a:spcBef>
              <a:buFont typeface="Arial"/>
              <a:buNone/>
              <a:defRPr sz="1200" kern="1200">
                <a:solidFill>
                  <a:schemeClr val="tx1">
                    <a:tint val="75000"/>
                  </a:schemeClr>
                </a:solidFill>
                <a:latin typeface="+mn-lt"/>
                <a:ea typeface="+mn-ea"/>
                <a:cs typeface="+mn-cs"/>
              </a:defRPr>
            </a:lvl9pPr>
          </a:lstStyle>
          <a:p>
            <a:pPr algn="just">
              <a:lnSpc>
                <a:spcPct val="80000"/>
              </a:lnSpc>
            </a:pPr>
            <a:r>
              <a:rPr lang="en-US" altLang="fr-FR" sz="1400" cap="none" dirty="0">
                <a:solidFill>
                  <a:schemeClr val="tx1"/>
                </a:solidFill>
                <a:latin typeface="Geogrotesque Rg"/>
              </a:rPr>
              <a:t>The IIHF, with the support of the AFLD, will administer the doping control program in accordance with the guidelines of the World Anti-Doping Agency. Federations are encouraged to take proactive and comprehensive measures to ensure players are best prepared for their responsibilities. </a:t>
            </a:r>
          </a:p>
          <a:p>
            <a:pPr algn="just">
              <a:lnSpc>
                <a:spcPct val="80000"/>
              </a:lnSpc>
            </a:pPr>
            <a:endParaRPr lang="en-US" altLang="fr-FR" sz="1400" cap="none" dirty="0">
              <a:solidFill>
                <a:schemeClr val="tx1"/>
              </a:solidFill>
              <a:latin typeface="Geogrotesque Rg"/>
            </a:endParaRPr>
          </a:p>
          <a:p>
            <a:pPr algn="just">
              <a:lnSpc>
                <a:spcPct val="80000"/>
              </a:lnSpc>
            </a:pPr>
            <a:r>
              <a:rPr lang="en-US" altLang="fr-FR" sz="1400" cap="none" dirty="0">
                <a:solidFill>
                  <a:schemeClr val="tx1"/>
                </a:solidFill>
                <a:latin typeface="Geogrotesque Rg"/>
              </a:rPr>
              <a:t>This includes ensuring that players, support personnel and medical staff are informed of the:</a:t>
            </a:r>
          </a:p>
          <a:p>
            <a:pPr marL="285750" indent="-285750" algn="just">
              <a:lnSpc>
                <a:spcPct val="80000"/>
              </a:lnSpc>
              <a:buFont typeface="Wingdings" panose="05000000000000000000" pitchFamily="2" charset="2"/>
              <a:buChar char="Ø"/>
            </a:pPr>
            <a:endParaRPr lang="en-US" altLang="fr-FR" sz="1400" cap="none" dirty="0">
              <a:solidFill>
                <a:schemeClr val="tx1"/>
              </a:solidFill>
              <a:latin typeface="Geogrotesque Rg"/>
            </a:endParaRPr>
          </a:p>
          <a:p>
            <a:pPr marL="285750" indent="-285750" algn="just">
              <a:lnSpc>
                <a:spcPct val="80000"/>
              </a:lnSpc>
              <a:buFont typeface="Wingdings" panose="05000000000000000000" pitchFamily="2" charset="2"/>
              <a:buChar char="Ø"/>
            </a:pPr>
            <a:r>
              <a:rPr lang="en-US" altLang="fr-FR" sz="1400" cap="none" dirty="0">
                <a:solidFill>
                  <a:schemeClr val="tx1"/>
                </a:solidFill>
                <a:latin typeface="Geogrotesque Rg"/>
              </a:rPr>
              <a:t> IIHF rules and procedures that will be in place during the championship</a:t>
            </a:r>
          </a:p>
          <a:p>
            <a:pPr marL="285750" indent="-285750" algn="just">
              <a:lnSpc>
                <a:spcPct val="80000"/>
              </a:lnSpc>
              <a:buFont typeface="Wingdings" panose="05000000000000000000" pitchFamily="2" charset="2"/>
              <a:buChar char="Ø"/>
            </a:pPr>
            <a:r>
              <a:rPr lang="en-US" altLang="fr-FR" sz="1400" cap="none" dirty="0">
                <a:solidFill>
                  <a:schemeClr val="tx1"/>
                </a:solidFill>
                <a:latin typeface="Geogrotesque Rg"/>
              </a:rPr>
              <a:t> 2017 WADA prohibited list</a:t>
            </a:r>
          </a:p>
          <a:p>
            <a:pPr marL="285750" indent="-285750" algn="just">
              <a:lnSpc>
                <a:spcPct val="80000"/>
              </a:lnSpc>
              <a:buFont typeface="Wingdings" panose="05000000000000000000" pitchFamily="2" charset="2"/>
              <a:buChar char="Ø"/>
            </a:pPr>
            <a:r>
              <a:rPr lang="en-US" altLang="fr-FR" sz="1400" cap="none" dirty="0">
                <a:solidFill>
                  <a:schemeClr val="tx1"/>
                </a:solidFill>
                <a:latin typeface="Geogrotesque Rg"/>
              </a:rPr>
              <a:t> Risks associated with supplement use</a:t>
            </a:r>
          </a:p>
          <a:p>
            <a:pPr marL="285750" indent="-285750" algn="just">
              <a:lnSpc>
                <a:spcPct val="80000"/>
              </a:lnSpc>
              <a:buFont typeface="Wingdings" panose="05000000000000000000" pitchFamily="2" charset="2"/>
              <a:buChar char="Ø"/>
            </a:pPr>
            <a:r>
              <a:rPr lang="en-US" altLang="fr-FR" sz="1400" cap="none" dirty="0">
                <a:solidFill>
                  <a:schemeClr val="tx1"/>
                </a:solidFill>
                <a:latin typeface="Geogrotesque Rg"/>
              </a:rPr>
              <a:t>Therapeutic use exemption (TUE) requirements</a:t>
            </a:r>
          </a:p>
          <a:p>
            <a:pPr marL="285750" indent="-285750" algn="just">
              <a:lnSpc>
                <a:spcPct val="80000"/>
              </a:lnSpc>
              <a:buFont typeface="Wingdings" panose="05000000000000000000" pitchFamily="2" charset="2"/>
              <a:buChar char="Ø"/>
            </a:pPr>
            <a:r>
              <a:rPr lang="en-US" altLang="fr-FR" sz="1400" cap="none" dirty="0">
                <a:solidFill>
                  <a:schemeClr val="tx1"/>
                </a:solidFill>
                <a:latin typeface="Geogrotesque Rg"/>
              </a:rPr>
              <a:t> Importance of drug-free sport</a:t>
            </a:r>
          </a:p>
          <a:p>
            <a:pPr algn="just">
              <a:lnSpc>
                <a:spcPct val="80000"/>
              </a:lnSpc>
            </a:pPr>
            <a:endParaRPr lang="en-US" altLang="fr-FR" sz="1400" cap="none" dirty="0">
              <a:solidFill>
                <a:schemeClr val="tx1"/>
              </a:solidFill>
              <a:latin typeface="Geogrotesque Rg"/>
            </a:endParaRPr>
          </a:p>
          <a:p>
            <a:pPr algn="just">
              <a:lnSpc>
                <a:spcPct val="80000"/>
              </a:lnSpc>
            </a:pPr>
            <a:endParaRPr lang="en-US" altLang="fr-FR" sz="1400" cap="none" dirty="0">
              <a:solidFill>
                <a:schemeClr val="tx1"/>
              </a:solidFill>
              <a:latin typeface="Geogrotesque Rg"/>
            </a:endParaRPr>
          </a:p>
          <a:p>
            <a:pPr algn="just">
              <a:lnSpc>
                <a:spcPct val="80000"/>
              </a:lnSpc>
            </a:pPr>
            <a:r>
              <a:rPr lang="en-US" altLang="fr-FR" sz="1400" cap="none" dirty="0">
                <a:solidFill>
                  <a:schemeClr val="tx1"/>
                </a:solidFill>
                <a:latin typeface="Geogrotesque Rg"/>
              </a:rPr>
              <a:t>Players selected for doping control will be notified in person and escorted to the doping control station by a chaperone as soon as practical. It will be the responsibility of the athlete to remain under continuous observation of the chaperone after notification. All federations, players and team support personnel, including medical practitioners, should review and be familiar with the 2017 WADA prohibited list that came into effect January 1, 2017</a:t>
            </a:r>
          </a:p>
          <a:p>
            <a:pPr algn="just">
              <a:lnSpc>
                <a:spcPct val="80000"/>
              </a:lnSpc>
            </a:pPr>
            <a:br>
              <a:rPr lang="en-US" altLang="fr-FR" sz="1400" dirty="0">
                <a:latin typeface="Geogrotesque Rg"/>
              </a:rPr>
            </a:br>
            <a:r>
              <a:rPr lang="en-US" altLang="fr-FR" sz="1400" dirty="0">
                <a:latin typeface="Geogrotesque Rg"/>
              </a:rPr>
              <a:t> </a:t>
            </a:r>
          </a:p>
          <a:p>
            <a:pPr algn="just">
              <a:lnSpc>
                <a:spcPct val="80000"/>
              </a:lnSpc>
            </a:pPr>
            <a:endParaRPr lang="en-US" altLang="fr-FR" sz="1400" dirty="0">
              <a:latin typeface="Geogrotesque Rg"/>
            </a:endParaRPr>
          </a:p>
        </p:txBody>
      </p:sp>
    </p:spTree>
    <p:extLst>
      <p:ext uri="{BB962C8B-B14F-4D97-AF65-F5344CB8AC3E}">
        <p14:creationId xmlns:p14="http://schemas.microsoft.com/office/powerpoint/2010/main" val="26317244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8"/>
          <p:cNvSpPr txBox="1">
            <a:spLocks/>
          </p:cNvSpPr>
          <p:nvPr/>
        </p:nvSpPr>
        <p:spPr>
          <a:xfrm>
            <a:off x="393562" y="269992"/>
            <a:ext cx="6300636" cy="447251"/>
          </a:xfrm>
          <a:prstGeom prst="rect">
            <a:avLst/>
          </a:prstGeom>
        </p:spPr>
        <p:txBody>
          <a:bodyPr vert="horz" lIns="0" tIns="38583" rIns="0" bIns="38583" rtlCol="0" anchor="t">
            <a:spAutoFit/>
          </a:bodyPr>
          <a:lstStyle>
            <a:lvl1pPr algn="l" defTabSz="385831" rtl="0" eaLnBrk="1" latinLnBrk="0" hangingPunct="1">
              <a:spcBef>
                <a:spcPct val="0"/>
              </a:spcBef>
              <a:buNone/>
              <a:defRPr sz="2800" b="0" i="0" kern="1200" cap="all" normalizeH="0" baseline="0">
                <a:solidFill>
                  <a:schemeClr val="tx1"/>
                </a:solidFill>
                <a:latin typeface="Geogrotesque SemiBold"/>
                <a:ea typeface="+mj-ea"/>
                <a:cs typeface="+mj-cs"/>
              </a:defRPr>
            </a:lvl1pPr>
          </a:lstStyle>
          <a:p>
            <a:pPr marL="0" marR="0" lvl="0" indent="0" algn="l" defTabSz="385831" rtl="0" eaLnBrk="1" fontAlgn="auto" latinLnBrk="0" hangingPunct="1">
              <a:lnSpc>
                <a:spcPct val="100000"/>
              </a:lnSpc>
              <a:spcBef>
                <a:spcPct val="0"/>
              </a:spcBef>
              <a:spcAft>
                <a:spcPts val="0"/>
              </a:spcAft>
              <a:buClrTx/>
              <a:buSzTx/>
              <a:buFontTx/>
              <a:buNone/>
              <a:tabLst/>
              <a:defRPr/>
            </a:pPr>
            <a:r>
              <a:rPr kumimoji="0" lang="fr-FR" altLang="fr-FR" sz="2400" b="1" i="0" u="none" strike="noStrike" kern="1200" cap="all" spc="0" normalizeH="0" baseline="0" noProof="0" dirty="0">
                <a:ln>
                  <a:noFill/>
                </a:ln>
                <a:solidFill>
                  <a:srgbClr val="788DC9"/>
                </a:solidFill>
                <a:effectLst/>
                <a:uLnTx/>
                <a:uFillTx/>
                <a:latin typeface="Geogrotesque SmBd" panose="02000000000000000000" pitchFamily="50" charset="0"/>
                <a:ea typeface="+mj-ea"/>
                <a:cs typeface="+mj-cs"/>
              </a:rPr>
              <a:t>VIi. </a:t>
            </a:r>
            <a:r>
              <a:rPr kumimoji="0" lang="fr-FR" sz="2400" b="1" i="0" u="none" strike="noStrike" kern="1200" cap="all" spc="0" normalizeH="0" baseline="0" noProof="0" dirty="0">
                <a:ln>
                  <a:noFill/>
                </a:ln>
                <a:solidFill>
                  <a:srgbClr val="788DC9"/>
                </a:solidFill>
                <a:effectLst/>
                <a:uLnTx/>
                <a:uFillTx/>
                <a:latin typeface="Geogrotesque SmBd" panose="02000000000000000000" pitchFamily="50" charset="0"/>
                <a:ea typeface="+mj-ea"/>
                <a:cs typeface="+mj-cs"/>
              </a:rPr>
              <a:t>APPENDIX</a:t>
            </a:r>
            <a:endParaRPr kumimoji="0" lang="fr-FR" altLang="fr-FR" sz="2400" b="1" i="0" u="none" strike="noStrike" kern="1200" cap="all" spc="0" normalizeH="0" baseline="0" noProof="0" dirty="0">
              <a:ln>
                <a:noFill/>
              </a:ln>
              <a:solidFill>
                <a:srgbClr val="788DC9"/>
              </a:solidFill>
              <a:effectLst/>
              <a:uLnTx/>
              <a:uFillTx/>
              <a:latin typeface="Geogrotesque SmBd" panose="02000000000000000000" pitchFamily="50" charset="0"/>
              <a:ea typeface="+mj-ea"/>
              <a:cs typeface="+mj-cs"/>
            </a:endParaRPr>
          </a:p>
        </p:txBody>
      </p:sp>
      <p:sp>
        <p:nvSpPr>
          <p:cNvPr id="8" name="Espace réservé du contenu 2"/>
          <p:cNvSpPr txBox="1">
            <a:spLocks/>
          </p:cNvSpPr>
          <p:nvPr/>
        </p:nvSpPr>
        <p:spPr>
          <a:xfrm>
            <a:off x="432038" y="1134957"/>
            <a:ext cx="7776687" cy="1616802"/>
          </a:xfrm>
          <a:prstGeom prst="rect">
            <a:avLst/>
          </a:prstGeom>
        </p:spPr>
        <p:txBody>
          <a:bodyPr vert="horz" wrap="square" lIns="0" tIns="38583" rIns="0" bIns="38583" rtlCol="0" anchor="t" anchorCtr="0">
            <a:spAutoFit/>
          </a:bodyPr>
          <a:lstStyle>
            <a:lvl1pPr marL="0" indent="0" algn="l" defTabSz="385831" rtl="0" eaLnBrk="1" latinLnBrk="0" hangingPunct="1">
              <a:lnSpc>
                <a:spcPts val="2000"/>
              </a:lnSpc>
              <a:spcBef>
                <a:spcPts val="0"/>
              </a:spcBef>
              <a:buFont typeface="Arial"/>
              <a:buNone/>
              <a:defRPr sz="2000" kern="1200" cap="all" baseline="0">
                <a:solidFill>
                  <a:schemeClr val="tx1">
                    <a:tint val="75000"/>
                  </a:schemeClr>
                </a:solidFill>
                <a:latin typeface="Geogrotesque Medium"/>
                <a:ea typeface="+mn-ea"/>
                <a:cs typeface="+mn-cs"/>
              </a:defRPr>
            </a:lvl1pPr>
            <a:lvl2pPr marL="385831" indent="0" algn="l" defTabSz="385831" rtl="0" eaLnBrk="1" latinLnBrk="0" hangingPunct="1">
              <a:spcBef>
                <a:spcPct val="20000"/>
              </a:spcBef>
              <a:buFont typeface="Arial"/>
              <a:buNone/>
              <a:defRPr sz="1500" kern="1200">
                <a:solidFill>
                  <a:schemeClr val="tx1">
                    <a:tint val="75000"/>
                  </a:schemeClr>
                </a:solidFill>
                <a:latin typeface="+mn-lt"/>
                <a:ea typeface="+mn-ea"/>
                <a:cs typeface="+mn-cs"/>
              </a:defRPr>
            </a:lvl2pPr>
            <a:lvl3pPr marL="771662" indent="0" algn="l" defTabSz="385831" rtl="0" eaLnBrk="1" latinLnBrk="0" hangingPunct="1">
              <a:spcBef>
                <a:spcPct val="20000"/>
              </a:spcBef>
              <a:buFont typeface="Arial"/>
              <a:buNone/>
              <a:defRPr sz="1400" kern="1200">
                <a:solidFill>
                  <a:schemeClr val="tx1">
                    <a:tint val="75000"/>
                  </a:schemeClr>
                </a:solidFill>
                <a:latin typeface="+mn-lt"/>
                <a:ea typeface="+mn-ea"/>
                <a:cs typeface="+mn-cs"/>
              </a:defRPr>
            </a:lvl3pPr>
            <a:lvl4pPr marL="1157493" indent="0" algn="l" defTabSz="385831" rtl="0" eaLnBrk="1" latinLnBrk="0" hangingPunct="1">
              <a:spcBef>
                <a:spcPct val="20000"/>
              </a:spcBef>
              <a:buFont typeface="Arial"/>
              <a:buNone/>
              <a:defRPr sz="1200" kern="1200">
                <a:solidFill>
                  <a:schemeClr val="tx1">
                    <a:tint val="75000"/>
                  </a:schemeClr>
                </a:solidFill>
                <a:latin typeface="+mn-lt"/>
                <a:ea typeface="+mn-ea"/>
                <a:cs typeface="+mn-cs"/>
              </a:defRPr>
            </a:lvl4pPr>
            <a:lvl5pPr marL="1543324" indent="0" algn="l" defTabSz="385831" rtl="0" eaLnBrk="1" latinLnBrk="0" hangingPunct="1">
              <a:spcBef>
                <a:spcPct val="20000"/>
              </a:spcBef>
              <a:buFont typeface="Arial"/>
              <a:buNone/>
              <a:defRPr sz="1200" kern="1200">
                <a:solidFill>
                  <a:schemeClr val="tx1">
                    <a:tint val="75000"/>
                  </a:schemeClr>
                </a:solidFill>
                <a:latin typeface="+mn-lt"/>
                <a:ea typeface="+mn-ea"/>
                <a:cs typeface="+mn-cs"/>
              </a:defRPr>
            </a:lvl5pPr>
            <a:lvl6pPr marL="1929155" indent="0" algn="l" defTabSz="385831" rtl="0" eaLnBrk="1" latinLnBrk="0" hangingPunct="1">
              <a:spcBef>
                <a:spcPct val="20000"/>
              </a:spcBef>
              <a:buFont typeface="Arial"/>
              <a:buNone/>
              <a:defRPr sz="1200" kern="1200">
                <a:solidFill>
                  <a:schemeClr val="tx1">
                    <a:tint val="75000"/>
                  </a:schemeClr>
                </a:solidFill>
                <a:latin typeface="+mn-lt"/>
                <a:ea typeface="+mn-ea"/>
                <a:cs typeface="+mn-cs"/>
              </a:defRPr>
            </a:lvl6pPr>
            <a:lvl7pPr marL="2314986" indent="0" algn="l" defTabSz="385831" rtl="0" eaLnBrk="1" latinLnBrk="0" hangingPunct="1">
              <a:spcBef>
                <a:spcPct val="20000"/>
              </a:spcBef>
              <a:buFont typeface="Arial"/>
              <a:buNone/>
              <a:defRPr sz="1200" kern="1200">
                <a:solidFill>
                  <a:schemeClr val="tx1">
                    <a:tint val="75000"/>
                  </a:schemeClr>
                </a:solidFill>
                <a:latin typeface="+mn-lt"/>
                <a:ea typeface="+mn-ea"/>
                <a:cs typeface="+mn-cs"/>
              </a:defRPr>
            </a:lvl7pPr>
            <a:lvl8pPr marL="2700818" indent="0" algn="l" defTabSz="385831" rtl="0" eaLnBrk="1" latinLnBrk="0" hangingPunct="1">
              <a:spcBef>
                <a:spcPct val="20000"/>
              </a:spcBef>
              <a:buFont typeface="Arial"/>
              <a:buNone/>
              <a:defRPr sz="1200" kern="1200">
                <a:solidFill>
                  <a:schemeClr val="tx1">
                    <a:tint val="75000"/>
                  </a:schemeClr>
                </a:solidFill>
                <a:latin typeface="+mn-lt"/>
                <a:ea typeface="+mn-ea"/>
                <a:cs typeface="+mn-cs"/>
              </a:defRPr>
            </a:lvl8pPr>
            <a:lvl9pPr marL="3086649" indent="0" algn="l" defTabSz="385831" rtl="0" eaLnBrk="1" latinLnBrk="0" hangingPunct="1">
              <a:spcBef>
                <a:spcPct val="20000"/>
              </a:spcBef>
              <a:buFont typeface="Arial"/>
              <a:buNone/>
              <a:defRPr sz="1200" kern="1200">
                <a:solidFill>
                  <a:schemeClr val="tx1">
                    <a:tint val="75000"/>
                  </a:schemeClr>
                </a:solidFill>
                <a:latin typeface="+mn-lt"/>
                <a:ea typeface="+mn-ea"/>
                <a:cs typeface="+mn-cs"/>
              </a:defRPr>
            </a:lvl9pPr>
          </a:lstStyle>
          <a:p>
            <a:pPr marL="342900" indent="-342900">
              <a:buFont typeface="+mj-lt"/>
              <a:buAutoNum type="arabicPeriod"/>
            </a:pPr>
            <a:r>
              <a:rPr lang="fr-FR" altLang="fr-FR" sz="1400" cap="none" dirty="0">
                <a:solidFill>
                  <a:schemeClr val="tx1"/>
                </a:solidFill>
                <a:latin typeface="Geogrotesque Rg"/>
              </a:rPr>
              <a:t>Contact and Local Medical Information</a:t>
            </a:r>
          </a:p>
          <a:p>
            <a:pPr marL="342900" indent="-342900">
              <a:buFont typeface="+mj-lt"/>
              <a:buAutoNum type="arabicPeriod"/>
            </a:pPr>
            <a:r>
              <a:rPr lang="fr-FR" altLang="fr-FR" sz="1400" cap="none" dirty="0">
                <a:solidFill>
                  <a:schemeClr val="tx1"/>
                </a:solidFill>
                <a:latin typeface="Geogrotesque Rg"/>
              </a:rPr>
              <a:t>WADA Code  </a:t>
            </a:r>
            <a:r>
              <a:rPr lang="fr-FR" altLang="fr-FR" sz="1400" cap="none" dirty="0">
                <a:solidFill>
                  <a:schemeClr val="tx1"/>
                </a:solidFill>
                <a:latin typeface="Geogrotesque Rg"/>
                <a:hlinkClick r:id="rId2"/>
              </a:rPr>
              <a:t>www.wada-ama.org</a:t>
            </a:r>
            <a:r>
              <a:rPr lang="fr-FR" altLang="fr-FR" sz="1400" cap="none" dirty="0">
                <a:solidFill>
                  <a:schemeClr val="tx1"/>
                </a:solidFill>
                <a:latin typeface="Geogrotesque Rg"/>
              </a:rPr>
              <a:t> </a:t>
            </a:r>
          </a:p>
          <a:p>
            <a:pPr marL="342900" indent="-342900">
              <a:buFont typeface="+mj-lt"/>
              <a:buAutoNum type="arabicPeriod"/>
            </a:pPr>
            <a:r>
              <a:rPr lang="fr-FR" altLang="fr-FR" sz="1400" cap="none" dirty="0">
                <a:solidFill>
                  <a:schemeClr val="tx1"/>
                </a:solidFill>
                <a:latin typeface="Geogrotesque Rg"/>
              </a:rPr>
              <a:t>WADA List of Prohibited Substances	</a:t>
            </a:r>
            <a:r>
              <a:rPr lang="fr-FR" altLang="fr-FR" sz="1400" cap="none" dirty="0">
                <a:solidFill>
                  <a:schemeClr val="tx1"/>
                </a:solidFill>
                <a:latin typeface="Geogrotesque Rg"/>
                <a:hlinkClick r:id="rId3"/>
              </a:rPr>
              <a:t>www.wada-ama.org/en/prohibited-list</a:t>
            </a:r>
            <a:endParaRPr lang="fr-FR" altLang="fr-FR" sz="1400" cap="none" dirty="0">
              <a:solidFill>
                <a:schemeClr val="tx1"/>
              </a:solidFill>
              <a:latin typeface="Geogrotesque Rg"/>
            </a:endParaRPr>
          </a:p>
          <a:p>
            <a:pPr marL="342900" indent="-342900">
              <a:buFont typeface="+mj-lt"/>
              <a:buAutoNum type="arabicPeriod"/>
            </a:pPr>
            <a:r>
              <a:rPr lang="fr-FR" altLang="fr-FR" sz="1400" cap="none" dirty="0">
                <a:solidFill>
                  <a:schemeClr val="tx1"/>
                </a:solidFill>
                <a:latin typeface="Geogrotesque Rg"/>
              </a:rPr>
              <a:t>IIHF Injury Definition </a:t>
            </a:r>
          </a:p>
          <a:p>
            <a:pPr marL="342900" indent="-342900">
              <a:buFont typeface="+mj-lt"/>
              <a:buAutoNum type="arabicPeriod"/>
            </a:pPr>
            <a:r>
              <a:rPr lang="fr-FR" altLang="fr-FR" sz="1400" cap="none" dirty="0">
                <a:solidFill>
                  <a:schemeClr val="tx1"/>
                </a:solidFill>
                <a:latin typeface="Geogrotesque Rg"/>
              </a:rPr>
              <a:t>IIHF Injury Report Form</a:t>
            </a:r>
          </a:p>
          <a:p>
            <a:pPr marL="342900" indent="-342900">
              <a:buFont typeface="+mj-lt"/>
              <a:buAutoNum type="arabicPeriod"/>
            </a:pPr>
            <a:r>
              <a:rPr lang="fr-FR" altLang="fr-FR" sz="1400" cap="none" dirty="0">
                <a:solidFill>
                  <a:schemeClr val="tx1"/>
                </a:solidFill>
                <a:latin typeface="Geogrotesque Rg"/>
              </a:rPr>
              <a:t>IIHF IRS Form</a:t>
            </a:r>
          </a:p>
        </p:txBody>
      </p:sp>
    </p:spTree>
    <p:extLst>
      <p:ext uri="{BB962C8B-B14F-4D97-AF65-F5344CB8AC3E}">
        <p14:creationId xmlns:p14="http://schemas.microsoft.com/office/powerpoint/2010/main" val="13313229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8"/>
          <p:cNvSpPr txBox="1">
            <a:spLocks/>
          </p:cNvSpPr>
          <p:nvPr/>
        </p:nvSpPr>
        <p:spPr>
          <a:xfrm>
            <a:off x="534850" y="223625"/>
            <a:ext cx="6300636" cy="447251"/>
          </a:xfrm>
          <a:prstGeom prst="rect">
            <a:avLst/>
          </a:prstGeom>
        </p:spPr>
        <p:txBody>
          <a:bodyPr vert="horz" lIns="0" tIns="38583" rIns="0" bIns="38583" rtlCol="0" anchor="t">
            <a:spAutoFit/>
          </a:bodyPr>
          <a:lstStyle>
            <a:lvl1pPr algn="l" defTabSz="385831" rtl="0" eaLnBrk="1" latinLnBrk="0" hangingPunct="1">
              <a:spcBef>
                <a:spcPct val="0"/>
              </a:spcBef>
              <a:buNone/>
              <a:defRPr sz="2800" b="0" i="0" kern="1200" cap="all" normalizeH="0" baseline="0">
                <a:solidFill>
                  <a:schemeClr val="tx1"/>
                </a:solidFill>
                <a:latin typeface="Geogrotesque SemiBold"/>
                <a:ea typeface="+mj-ea"/>
                <a:cs typeface="+mj-cs"/>
              </a:defRPr>
            </a:lvl1pPr>
          </a:lstStyle>
          <a:p>
            <a:pPr marL="0" marR="0" lvl="0" indent="0" algn="l" defTabSz="385831" rtl="0" eaLnBrk="1" fontAlgn="auto" latinLnBrk="0" hangingPunct="1">
              <a:lnSpc>
                <a:spcPct val="100000"/>
              </a:lnSpc>
              <a:spcBef>
                <a:spcPct val="0"/>
              </a:spcBef>
              <a:spcAft>
                <a:spcPts val="0"/>
              </a:spcAft>
              <a:buClrTx/>
              <a:buSzTx/>
              <a:buFontTx/>
              <a:buNone/>
              <a:tabLst/>
              <a:defRPr/>
            </a:pPr>
            <a:r>
              <a:rPr kumimoji="0" lang="fr-FR" sz="2400" b="1" i="0" u="none" strike="noStrike" kern="1200" cap="all" spc="0" normalizeH="0" baseline="0" noProof="0" dirty="0">
                <a:ln>
                  <a:noFill/>
                </a:ln>
                <a:solidFill>
                  <a:srgbClr val="788DC9"/>
                </a:solidFill>
                <a:effectLst/>
                <a:uLnTx/>
                <a:uFillTx/>
                <a:latin typeface="Geogrotesque SmBd" panose="02000000000000000000" pitchFamily="50" charset="0"/>
                <a:ea typeface="+mj-ea"/>
                <a:cs typeface="+mj-cs"/>
              </a:rPr>
              <a:t>MEDICAL PERSONNEL PARIS CONTACT LIST</a:t>
            </a:r>
            <a:endParaRPr kumimoji="0" lang="fr-FR" altLang="fr-FR" sz="2400" b="1" i="0" u="none" strike="noStrike" kern="1200" cap="all" spc="0" normalizeH="0" baseline="0" noProof="0" dirty="0">
              <a:ln>
                <a:noFill/>
              </a:ln>
              <a:solidFill>
                <a:srgbClr val="788DC9"/>
              </a:solidFill>
              <a:effectLst/>
              <a:uLnTx/>
              <a:uFillTx/>
              <a:latin typeface="Geogrotesque SmBd" panose="02000000000000000000" pitchFamily="50" charset="0"/>
              <a:ea typeface="+mj-ea"/>
              <a:cs typeface="+mj-cs"/>
            </a:endParaRPr>
          </a:p>
        </p:txBody>
      </p:sp>
      <p:graphicFrame>
        <p:nvGraphicFramePr>
          <p:cNvPr id="4" name="Objet 3"/>
          <p:cNvGraphicFramePr>
            <a:graphicFrameLocks noChangeAspect="1"/>
          </p:cNvGraphicFramePr>
          <p:nvPr>
            <p:extLst>
              <p:ext uri="{D42A27DB-BD31-4B8C-83A1-F6EECF244321}">
                <p14:modId xmlns:p14="http://schemas.microsoft.com/office/powerpoint/2010/main" val="2453502855"/>
              </p:ext>
            </p:extLst>
          </p:nvPr>
        </p:nvGraphicFramePr>
        <p:xfrm>
          <a:off x="261938" y="1204913"/>
          <a:ext cx="8115300" cy="2451100"/>
        </p:xfrm>
        <a:graphic>
          <a:graphicData uri="http://schemas.openxmlformats.org/presentationml/2006/ole">
            <mc:AlternateContent xmlns:mc="http://schemas.openxmlformats.org/markup-compatibility/2006">
              <mc:Choice xmlns:v="urn:schemas-microsoft-com:vml" Requires="v">
                <p:oleObj spid="_x0000_s1026" name="Worksheet" r:id="rId3" imgW="9730837" imgH="2933712" progId="Excel.Sheet.12">
                  <p:embed/>
                </p:oleObj>
              </mc:Choice>
              <mc:Fallback>
                <p:oleObj name="Worksheet" r:id="rId3" imgW="9730837" imgH="2933712" progId="Excel.Sheet.12">
                  <p:embed/>
                  <p:pic>
                    <p:nvPicPr>
                      <p:cNvPr id="0" name=""/>
                      <p:cNvPicPr/>
                      <p:nvPr/>
                    </p:nvPicPr>
                    <p:blipFill>
                      <a:blip r:embed="rId4"/>
                      <a:stretch>
                        <a:fillRect/>
                      </a:stretch>
                    </p:blipFill>
                    <p:spPr>
                      <a:xfrm>
                        <a:off x="261938" y="1204913"/>
                        <a:ext cx="8115300" cy="2451100"/>
                      </a:xfrm>
                      <a:prstGeom prst="rect">
                        <a:avLst/>
                      </a:prstGeom>
                    </p:spPr>
                  </p:pic>
                </p:oleObj>
              </mc:Fallback>
            </mc:AlternateContent>
          </a:graphicData>
        </a:graphic>
      </p:graphicFrame>
    </p:spTree>
    <p:extLst>
      <p:ext uri="{BB962C8B-B14F-4D97-AF65-F5344CB8AC3E}">
        <p14:creationId xmlns:p14="http://schemas.microsoft.com/office/powerpoint/2010/main" val="17896040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a:spLocks noGrp="1"/>
          </p:cNvSpPr>
          <p:nvPr>
            <p:ph type="title"/>
          </p:nvPr>
        </p:nvSpPr>
        <p:spPr>
          <a:xfrm>
            <a:off x="5467510" y="1745294"/>
            <a:ext cx="2882151" cy="810683"/>
          </a:xfrm>
        </p:spPr>
        <p:txBody>
          <a:bodyPr>
            <a:normAutofit/>
          </a:bodyPr>
          <a:lstStyle/>
          <a:p>
            <a:br>
              <a:rPr lang="fr-FR" altLang="fr-FR" sz="900" dirty="0"/>
            </a:br>
            <a:r>
              <a:rPr lang="fr-FR" altLang="fr-FR" sz="1050" b="1" cap="none" dirty="0"/>
              <a:t>Hôpitaux universitaires La Pitié Salpêtrière (APHP)</a:t>
            </a:r>
            <a:br>
              <a:rPr lang="fr-FR" altLang="fr-FR" sz="1050" b="1" dirty="0"/>
            </a:br>
            <a:r>
              <a:rPr lang="fr-FR" altLang="fr-FR" sz="900" dirty="0"/>
              <a:t>47-83 Boulevard de l’Hôpital -  75013 Paris</a:t>
            </a:r>
            <a:br>
              <a:rPr lang="fr-FR" altLang="fr-FR" sz="900" dirty="0"/>
            </a:br>
            <a:r>
              <a:rPr lang="fr-FR" altLang="fr-FR" sz="900" dirty="0"/>
              <a:t>01 42 16 00 00</a:t>
            </a:r>
          </a:p>
        </p:txBody>
      </p:sp>
      <p:sp>
        <p:nvSpPr>
          <p:cNvPr id="8" name="Titel 8"/>
          <p:cNvSpPr txBox="1">
            <a:spLocks/>
          </p:cNvSpPr>
          <p:nvPr/>
        </p:nvSpPr>
        <p:spPr>
          <a:xfrm>
            <a:off x="251890" y="97730"/>
            <a:ext cx="6300636" cy="447251"/>
          </a:xfrm>
          <a:prstGeom prst="rect">
            <a:avLst/>
          </a:prstGeom>
        </p:spPr>
        <p:txBody>
          <a:bodyPr vert="horz" lIns="0" tIns="38583" rIns="0" bIns="38583" rtlCol="0" anchor="t">
            <a:spAutoFit/>
          </a:bodyPr>
          <a:lstStyle>
            <a:lvl1pPr algn="l" defTabSz="385831" rtl="0" eaLnBrk="1" latinLnBrk="0" hangingPunct="1">
              <a:spcBef>
                <a:spcPct val="0"/>
              </a:spcBef>
              <a:buNone/>
              <a:defRPr sz="2800" b="0" i="0" kern="1200" cap="all" normalizeH="0" baseline="0">
                <a:solidFill>
                  <a:schemeClr val="tx1"/>
                </a:solidFill>
                <a:latin typeface="Geogrotesque SemiBold"/>
                <a:ea typeface="+mj-ea"/>
                <a:cs typeface="+mj-cs"/>
              </a:defRPr>
            </a:lvl1pPr>
          </a:lstStyle>
          <a:p>
            <a:pPr marL="0" marR="0" lvl="0" indent="0" algn="l" defTabSz="385831" rtl="0" eaLnBrk="1" fontAlgn="auto" latinLnBrk="0" hangingPunct="1">
              <a:lnSpc>
                <a:spcPct val="100000"/>
              </a:lnSpc>
              <a:spcBef>
                <a:spcPct val="0"/>
              </a:spcBef>
              <a:spcAft>
                <a:spcPts val="0"/>
              </a:spcAft>
              <a:buClrTx/>
              <a:buSzTx/>
              <a:buFontTx/>
              <a:buNone/>
              <a:tabLst/>
              <a:defRPr/>
            </a:pPr>
            <a:r>
              <a:rPr kumimoji="0" lang="fr-FR" sz="2400" b="1" i="0" u="none" strike="noStrike" kern="1200" cap="all" spc="0" normalizeH="0" baseline="0" noProof="0" dirty="0">
                <a:ln>
                  <a:noFill/>
                </a:ln>
                <a:solidFill>
                  <a:srgbClr val="788DC9"/>
                </a:solidFill>
                <a:effectLst/>
                <a:uLnTx/>
                <a:uFillTx/>
                <a:latin typeface="Geogrotesque SmBd" panose="02000000000000000000" pitchFamily="50" charset="0"/>
                <a:ea typeface="+mj-ea"/>
                <a:cs typeface="+mj-cs"/>
              </a:rPr>
              <a:t>MAIN REFERRING HOSPITAL</a:t>
            </a:r>
            <a:endParaRPr kumimoji="0" lang="fr-FR" altLang="fr-FR" sz="2400" b="1" i="0" u="none" strike="noStrike" kern="1200" cap="all" spc="0" normalizeH="0" baseline="0" noProof="0" dirty="0">
              <a:ln>
                <a:noFill/>
              </a:ln>
              <a:solidFill>
                <a:srgbClr val="788DC9"/>
              </a:solidFill>
              <a:effectLst/>
              <a:uLnTx/>
              <a:uFillTx/>
              <a:latin typeface="Geogrotesque SmBd" panose="02000000000000000000" pitchFamily="50" charset="0"/>
              <a:ea typeface="+mj-ea"/>
              <a:cs typeface="+mj-cs"/>
            </a:endParaRPr>
          </a:p>
        </p:txBody>
      </p:sp>
      <p:pic>
        <p:nvPicPr>
          <p:cNvPr id="9" name="Espace réservé du contenu 3"/>
          <p:cNvPicPr>
            <a:picLocks/>
          </p:cNvPicPr>
          <p:nvPr/>
        </p:nvPicPr>
        <p:blipFill>
          <a:blip r:embed="rId2">
            <a:extLst>
              <a:ext uri="{28A0092B-C50C-407E-A947-70E740481C1C}">
                <a14:useLocalDpi xmlns:a14="http://schemas.microsoft.com/office/drawing/2010/main" val="0"/>
              </a:ext>
            </a:extLst>
          </a:blip>
          <a:srcRect l="4333" r="4333"/>
          <a:stretch>
            <a:fillRect/>
          </a:stretch>
        </p:blipFill>
        <p:spPr>
          <a:xfrm>
            <a:off x="251890" y="645756"/>
            <a:ext cx="4863548" cy="3276946"/>
          </a:xfrm>
          <a:prstGeom prst="rect">
            <a:avLst/>
          </a:prstGeom>
        </p:spPr>
      </p:pic>
    </p:spTree>
    <p:extLst>
      <p:ext uri="{BB962C8B-B14F-4D97-AF65-F5344CB8AC3E}">
        <p14:creationId xmlns:p14="http://schemas.microsoft.com/office/powerpoint/2010/main" val="10060325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p:nvPr/>
        </p:nvPicPr>
        <p:blipFill>
          <a:blip r:embed="rId2">
            <a:extLst>
              <a:ext uri="{28A0092B-C50C-407E-A947-70E740481C1C}">
                <a14:useLocalDpi xmlns:a14="http://schemas.microsoft.com/office/drawing/2010/main" val="0"/>
              </a:ext>
            </a:extLst>
          </a:blip>
          <a:stretch>
            <a:fillRect/>
          </a:stretch>
        </p:blipFill>
        <p:spPr>
          <a:xfrm>
            <a:off x="99245" y="673854"/>
            <a:ext cx="3816771" cy="3160644"/>
          </a:xfrm>
          <a:prstGeom prst="rect">
            <a:avLst/>
          </a:prstGeom>
        </p:spPr>
      </p:pic>
      <p:sp>
        <p:nvSpPr>
          <p:cNvPr id="8" name="Titel 8"/>
          <p:cNvSpPr txBox="1">
            <a:spLocks/>
          </p:cNvSpPr>
          <p:nvPr/>
        </p:nvSpPr>
        <p:spPr>
          <a:xfrm>
            <a:off x="351281" y="108147"/>
            <a:ext cx="6300636" cy="447251"/>
          </a:xfrm>
          <a:prstGeom prst="rect">
            <a:avLst/>
          </a:prstGeom>
        </p:spPr>
        <p:txBody>
          <a:bodyPr vert="horz" lIns="0" tIns="38583" rIns="0" bIns="38583" rtlCol="0" anchor="t">
            <a:spAutoFit/>
          </a:bodyPr>
          <a:lstStyle>
            <a:lvl1pPr algn="l" defTabSz="385831" rtl="0" eaLnBrk="1" latinLnBrk="0" hangingPunct="1">
              <a:spcBef>
                <a:spcPct val="0"/>
              </a:spcBef>
              <a:buNone/>
              <a:defRPr sz="2800" b="0" i="0" kern="1200" cap="all" normalizeH="0" baseline="0">
                <a:solidFill>
                  <a:schemeClr val="tx1"/>
                </a:solidFill>
                <a:latin typeface="Geogrotesque SemiBold"/>
                <a:ea typeface="+mj-ea"/>
                <a:cs typeface="+mj-cs"/>
              </a:defRPr>
            </a:lvl1pPr>
          </a:lstStyle>
          <a:p>
            <a:pPr marL="0" marR="0" lvl="0" indent="0" algn="l" defTabSz="385831" rtl="0" eaLnBrk="1" fontAlgn="auto" latinLnBrk="0" hangingPunct="1">
              <a:lnSpc>
                <a:spcPct val="100000"/>
              </a:lnSpc>
              <a:spcBef>
                <a:spcPct val="0"/>
              </a:spcBef>
              <a:spcAft>
                <a:spcPts val="0"/>
              </a:spcAft>
              <a:buClrTx/>
              <a:buSzTx/>
              <a:buFontTx/>
              <a:buNone/>
              <a:tabLst/>
              <a:defRPr/>
            </a:pPr>
            <a:r>
              <a:rPr kumimoji="0" lang="fr-FR" sz="2400" b="1" i="0" u="none" strike="noStrike" kern="1200" cap="all" spc="0" normalizeH="0" baseline="0" noProof="0" dirty="0">
                <a:ln>
                  <a:noFill/>
                </a:ln>
                <a:solidFill>
                  <a:srgbClr val="788DC9"/>
                </a:solidFill>
                <a:effectLst/>
                <a:uLnTx/>
                <a:uFillTx/>
                <a:latin typeface="Geogrotesque SmBd" panose="02000000000000000000" pitchFamily="50" charset="0"/>
                <a:ea typeface="+mj-ea"/>
                <a:cs typeface="+mj-cs"/>
              </a:rPr>
              <a:t>ARENA MAP</a:t>
            </a:r>
            <a:endParaRPr kumimoji="0" lang="fr-FR" altLang="fr-FR" sz="2400" b="1" i="0" u="none" strike="noStrike" kern="1200" cap="all" spc="0" normalizeH="0" baseline="0" noProof="0" dirty="0">
              <a:ln>
                <a:noFill/>
              </a:ln>
              <a:solidFill>
                <a:srgbClr val="788DC9"/>
              </a:solidFill>
              <a:effectLst/>
              <a:uLnTx/>
              <a:uFillTx/>
              <a:latin typeface="Geogrotesque SmBd" panose="02000000000000000000" pitchFamily="50" charset="0"/>
              <a:ea typeface="+mj-ea"/>
              <a:cs typeface="+mj-cs"/>
            </a:endParaRPr>
          </a:p>
        </p:txBody>
      </p:sp>
      <p:sp>
        <p:nvSpPr>
          <p:cNvPr id="9" name="ZoneTexte 1"/>
          <p:cNvSpPr txBox="1"/>
          <p:nvPr/>
        </p:nvSpPr>
        <p:spPr>
          <a:xfrm>
            <a:off x="4148932" y="932500"/>
            <a:ext cx="2059712" cy="2985433"/>
          </a:xfrm>
          <a:prstGeom prst="rect">
            <a:avLst/>
          </a:prstGeom>
          <a:solidFill>
            <a:schemeClr val="bg1"/>
          </a:solidFill>
          <a:ln>
            <a:noFill/>
          </a:ln>
        </p:spPr>
        <p:txBody>
          <a:bodyPr wrap="square" rtlCol="0">
            <a:spAutoFit/>
          </a:bodyPr>
          <a:lstStyle/>
          <a:p>
            <a:pPr>
              <a:spcAft>
                <a:spcPts val="0"/>
              </a:spcAft>
            </a:pPr>
            <a:r>
              <a:rPr lang="en-US" sz="1100" kern="1200" dirty="0">
                <a:solidFill>
                  <a:srgbClr val="000000"/>
                </a:solidFill>
                <a:effectLst/>
                <a:latin typeface="Geogrotesque Rg"/>
                <a:ea typeface="Times New Roman" panose="02020603050405020304" pitchFamily="18" charset="0"/>
                <a:cs typeface="Times New Roman" panose="02020603050405020304" pitchFamily="18" charset="0"/>
              </a:rPr>
              <a:t>1a. CZE Dressing Room</a:t>
            </a:r>
            <a:endParaRPr lang="fr-FR" sz="1200" dirty="0">
              <a:effectLst/>
              <a:latin typeface="Geogrotesque Rg"/>
              <a:ea typeface="Times New Roman" panose="02020603050405020304" pitchFamily="18" charset="0"/>
            </a:endParaRPr>
          </a:p>
          <a:p>
            <a:pPr>
              <a:spcAft>
                <a:spcPts val="0"/>
              </a:spcAft>
            </a:pPr>
            <a:r>
              <a:rPr lang="en-US" sz="1100" kern="1200" dirty="0">
                <a:solidFill>
                  <a:srgbClr val="000000"/>
                </a:solidFill>
                <a:effectLst/>
                <a:latin typeface="Geogrotesque Rg"/>
                <a:ea typeface="Times New Roman" panose="02020603050405020304" pitchFamily="18" charset="0"/>
                <a:cs typeface="Times New Roman" panose="02020603050405020304" pitchFamily="18" charset="0"/>
              </a:rPr>
              <a:t>2a. BLR Dressing Room</a:t>
            </a:r>
            <a:endParaRPr lang="fr-FR" sz="1200" dirty="0">
              <a:effectLst/>
              <a:latin typeface="Geogrotesque Rg"/>
              <a:ea typeface="Times New Roman" panose="02020603050405020304" pitchFamily="18" charset="0"/>
            </a:endParaRPr>
          </a:p>
          <a:p>
            <a:pPr>
              <a:spcAft>
                <a:spcPts val="0"/>
              </a:spcAft>
            </a:pPr>
            <a:r>
              <a:rPr lang="en-US" sz="1100" kern="1200" dirty="0">
                <a:solidFill>
                  <a:srgbClr val="000000"/>
                </a:solidFill>
                <a:effectLst/>
                <a:latin typeface="Geogrotesque Rg"/>
                <a:ea typeface="Times New Roman" panose="02020603050405020304" pitchFamily="18" charset="0"/>
                <a:cs typeface="Times New Roman" panose="02020603050405020304" pitchFamily="18" charset="0"/>
              </a:rPr>
              <a:t>3a. NOR Dressing Room</a:t>
            </a:r>
            <a:endParaRPr lang="fr-FR" sz="1200" dirty="0">
              <a:effectLst/>
              <a:latin typeface="Geogrotesque Rg"/>
              <a:ea typeface="Times New Roman" panose="02020603050405020304" pitchFamily="18" charset="0"/>
            </a:endParaRPr>
          </a:p>
          <a:p>
            <a:pPr>
              <a:spcAft>
                <a:spcPts val="0"/>
              </a:spcAft>
            </a:pPr>
            <a:r>
              <a:rPr lang="en-US" sz="1100" kern="1200" dirty="0">
                <a:solidFill>
                  <a:srgbClr val="000000"/>
                </a:solidFill>
                <a:effectLst/>
                <a:latin typeface="Geogrotesque Rg"/>
                <a:ea typeface="Times New Roman" panose="02020603050405020304" pitchFamily="18" charset="0"/>
                <a:cs typeface="Times New Roman" panose="02020603050405020304" pitchFamily="18" charset="0"/>
              </a:rPr>
              <a:t>4a. SUI Dressing Room</a:t>
            </a:r>
            <a:endParaRPr lang="fr-FR" sz="1200" dirty="0">
              <a:effectLst/>
              <a:latin typeface="Geogrotesque Rg"/>
              <a:ea typeface="Times New Roman" panose="02020603050405020304" pitchFamily="18" charset="0"/>
            </a:endParaRPr>
          </a:p>
          <a:p>
            <a:pPr>
              <a:spcAft>
                <a:spcPts val="0"/>
              </a:spcAft>
            </a:pPr>
            <a:r>
              <a:rPr lang="en-US" sz="1100" kern="1200" dirty="0">
                <a:solidFill>
                  <a:srgbClr val="000000"/>
                </a:solidFill>
                <a:effectLst/>
                <a:latin typeface="Geogrotesque Rg"/>
                <a:ea typeface="Times New Roman" panose="02020603050405020304" pitchFamily="18" charset="0"/>
                <a:cs typeface="Times New Roman" panose="02020603050405020304" pitchFamily="18" charset="0"/>
              </a:rPr>
              <a:t>5a. FRA Dressing Room</a:t>
            </a:r>
            <a:endParaRPr lang="fr-FR" sz="1200" dirty="0">
              <a:effectLst/>
              <a:latin typeface="Geogrotesque Rg"/>
              <a:ea typeface="Times New Roman" panose="02020603050405020304" pitchFamily="18" charset="0"/>
            </a:endParaRPr>
          </a:p>
          <a:p>
            <a:pPr>
              <a:spcAft>
                <a:spcPts val="0"/>
              </a:spcAft>
            </a:pPr>
            <a:r>
              <a:rPr lang="en-US" sz="1100" kern="1200" dirty="0">
                <a:solidFill>
                  <a:srgbClr val="000000"/>
                </a:solidFill>
                <a:effectLst/>
                <a:latin typeface="Geogrotesque Rg"/>
                <a:ea typeface="Times New Roman" panose="02020603050405020304" pitchFamily="18" charset="0"/>
                <a:cs typeface="Times New Roman" panose="02020603050405020304" pitchFamily="18" charset="0"/>
              </a:rPr>
              <a:t>6a. SLO Dressing Room</a:t>
            </a:r>
            <a:endParaRPr lang="fr-FR" sz="1200" dirty="0">
              <a:effectLst/>
              <a:latin typeface="Geogrotesque Rg"/>
              <a:ea typeface="Times New Roman" panose="02020603050405020304" pitchFamily="18" charset="0"/>
            </a:endParaRPr>
          </a:p>
          <a:p>
            <a:pPr>
              <a:spcAft>
                <a:spcPts val="0"/>
              </a:spcAft>
            </a:pPr>
            <a:r>
              <a:rPr lang="en-US" sz="1100" kern="1200" dirty="0">
                <a:solidFill>
                  <a:srgbClr val="000000"/>
                </a:solidFill>
                <a:effectLst/>
                <a:latin typeface="Geogrotesque Rg"/>
                <a:ea typeface="Times New Roman" panose="02020603050405020304" pitchFamily="18" charset="0"/>
                <a:cs typeface="Times New Roman" panose="02020603050405020304" pitchFamily="18" charset="0"/>
              </a:rPr>
              <a:t>7a. CAN Dressing Room</a:t>
            </a:r>
            <a:endParaRPr lang="fr-FR" sz="1200" dirty="0">
              <a:effectLst/>
              <a:latin typeface="Geogrotesque Rg"/>
              <a:ea typeface="Times New Roman" panose="02020603050405020304" pitchFamily="18" charset="0"/>
            </a:endParaRPr>
          </a:p>
          <a:p>
            <a:pPr>
              <a:spcAft>
                <a:spcPts val="0"/>
              </a:spcAft>
            </a:pPr>
            <a:r>
              <a:rPr lang="en-US" sz="1100" kern="1200" dirty="0">
                <a:solidFill>
                  <a:srgbClr val="000000"/>
                </a:solidFill>
                <a:effectLst/>
                <a:latin typeface="Geogrotesque Rg"/>
                <a:ea typeface="Times New Roman" panose="02020603050405020304" pitchFamily="18" charset="0"/>
                <a:cs typeface="Times New Roman" panose="02020603050405020304" pitchFamily="18" charset="0"/>
              </a:rPr>
              <a:t>8a. FIN Dressing Room</a:t>
            </a:r>
            <a:endParaRPr lang="fr-FR" sz="1200" dirty="0">
              <a:effectLst/>
              <a:latin typeface="Geogrotesque Rg"/>
              <a:ea typeface="Times New Roman" panose="02020603050405020304" pitchFamily="18" charset="0"/>
            </a:endParaRPr>
          </a:p>
          <a:p>
            <a:pPr>
              <a:spcAft>
                <a:spcPts val="0"/>
              </a:spcAft>
            </a:pPr>
            <a:r>
              <a:rPr lang="en-US" sz="1100" kern="1200" dirty="0">
                <a:solidFill>
                  <a:srgbClr val="000000"/>
                </a:solidFill>
                <a:effectLst/>
                <a:latin typeface="Geogrotesque Rg"/>
                <a:ea typeface="Times New Roman" panose="02020603050405020304" pitchFamily="18" charset="0"/>
                <a:cs typeface="Times New Roman" panose="02020603050405020304" pitchFamily="18" charset="0"/>
              </a:rPr>
              <a:t>9a. Team Services Room</a:t>
            </a:r>
            <a:endParaRPr lang="fr-FR" sz="1200" dirty="0">
              <a:effectLst/>
              <a:latin typeface="Geogrotesque Rg"/>
              <a:ea typeface="Times New Roman" panose="02020603050405020304" pitchFamily="18" charset="0"/>
            </a:endParaRPr>
          </a:p>
          <a:p>
            <a:pPr>
              <a:spcAft>
                <a:spcPts val="0"/>
              </a:spcAft>
            </a:pPr>
            <a:r>
              <a:rPr lang="en-US" sz="1100" kern="1200" dirty="0">
                <a:solidFill>
                  <a:srgbClr val="000000"/>
                </a:solidFill>
                <a:effectLst/>
                <a:latin typeface="Geogrotesque Rg"/>
                <a:ea typeface="Times New Roman" panose="02020603050405020304" pitchFamily="18" charset="0"/>
                <a:cs typeface="Times New Roman" panose="02020603050405020304" pitchFamily="18" charset="0"/>
              </a:rPr>
              <a:t>10. Team Laundry Room</a:t>
            </a:r>
            <a:endParaRPr lang="fr-FR" sz="1200" dirty="0">
              <a:effectLst/>
              <a:latin typeface="Geogrotesque Rg"/>
              <a:ea typeface="Times New Roman" panose="02020603050405020304" pitchFamily="18" charset="0"/>
            </a:endParaRPr>
          </a:p>
          <a:p>
            <a:pPr>
              <a:spcAft>
                <a:spcPts val="0"/>
              </a:spcAft>
            </a:pPr>
            <a:r>
              <a:rPr lang="en-US" sz="1100" kern="1200" dirty="0">
                <a:solidFill>
                  <a:srgbClr val="000000"/>
                </a:solidFill>
                <a:effectLst/>
                <a:latin typeface="Geogrotesque Rg"/>
                <a:ea typeface="Times New Roman" panose="02020603050405020304" pitchFamily="18" charset="0"/>
                <a:cs typeface="Times New Roman" panose="02020603050405020304" pitchFamily="18" charset="0"/>
              </a:rPr>
              <a:t>11a. Team Stretching Area</a:t>
            </a:r>
            <a:endParaRPr lang="fr-FR" sz="1200" dirty="0">
              <a:effectLst/>
              <a:latin typeface="Geogrotesque Rg"/>
              <a:ea typeface="Times New Roman" panose="02020603050405020304" pitchFamily="18" charset="0"/>
            </a:endParaRPr>
          </a:p>
          <a:p>
            <a:pPr>
              <a:spcAft>
                <a:spcPts val="0"/>
              </a:spcAft>
            </a:pPr>
            <a:r>
              <a:rPr lang="en-US" sz="1100" kern="1200" dirty="0">
                <a:solidFill>
                  <a:srgbClr val="000000"/>
                </a:solidFill>
                <a:effectLst/>
                <a:latin typeface="Geogrotesque Rg"/>
                <a:ea typeface="Times New Roman" panose="02020603050405020304" pitchFamily="18" charset="0"/>
                <a:cs typeface="Times New Roman" panose="02020603050405020304" pitchFamily="18" charset="0"/>
              </a:rPr>
              <a:t>11b. Team Warm-Up Area</a:t>
            </a:r>
            <a:endParaRPr lang="fr-FR" sz="1200" dirty="0">
              <a:effectLst/>
              <a:latin typeface="Geogrotesque Rg"/>
              <a:ea typeface="Times New Roman" panose="02020603050405020304" pitchFamily="18" charset="0"/>
            </a:endParaRPr>
          </a:p>
          <a:p>
            <a:pPr>
              <a:spcAft>
                <a:spcPts val="0"/>
              </a:spcAft>
            </a:pPr>
            <a:r>
              <a:rPr lang="en-US" sz="1100" kern="1200" dirty="0">
                <a:solidFill>
                  <a:srgbClr val="000000"/>
                </a:solidFill>
                <a:effectLst/>
                <a:latin typeface="Geogrotesque Rg"/>
                <a:ea typeface="Times New Roman" panose="02020603050405020304" pitchFamily="18" charset="0"/>
                <a:cs typeface="Times New Roman" panose="02020603050405020304" pitchFamily="18" charset="0"/>
              </a:rPr>
              <a:t>12a. Team Uniform Service Centre Office</a:t>
            </a:r>
            <a:endParaRPr lang="fr-FR" sz="1200" dirty="0">
              <a:effectLst/>
              <a:latin typeface="Geogrotesque Rg"/>
              <a:ea typeface="Times New Roman" panose="02020603050405020304" pitchFamily="18" charset="0"/>
            </a:endParaRPr>
          </a:p>
          <a:p>
            <a:pPr>
              <a:spcAft>
                <a:spcPts val="0"/>
              </a:spcAft>
            </a:pPr>
            <a:r>
              <a:rPr lang="en-US" sz="1100" kern="1200" dirty="0">
                <a:solidFill>
                  <a:srgbClr val="000000"/>
                </a:solidFill>
                <a:effectLst/>
                <a:latin typeface="Geogrotesque Rg"/>
                <a:ea typeface="Times New Roman" panose="02020603050405020304" pitchFamily="18" charset="0"/>
                <a:cs typeface="Times New Roman" panose="02020603050405020304" pitchFamily="18" charset="0"/>
              </a:rPr>
              <a:t>13a. Referees &amp; Linesmen Dressing Room</a:t>
            </a:r>
            <a:r>
              <a:rPr lang="en-US" sz="800" dirty="0">
                <a:effectLst/>
                <a:latin typeface="Geogrotesque Rg"/>
                <a:ea typeface="Times New Roman" panose="02020603050405020304" pitchFamily="18" charset="0"/>
              </a:rPr>
              <a:t> </a:t>
            </a:r>
            <a:endParaRPr lang="fr-FR" sz="1200" dirty="0">
              <a:effectLst/>
              <a:latin typeface="Geogrotesque Rg"/>
              <a:ea typeface="Times New Roman" panose="02020603050405020304" pitchFamily="18" charset="0"/>
            </a:endParaRPr>
          </a:p>
          <a:p>
            <a:pPr>
              <a:spcAft>
                <a:spcPts val="0"/>
              </a:spcAft>
            </a:pPr>
            <a:endParaRPr lang="fr-FR" sz="1200" dirty="0">
              <a:effectLst/>
              <a:latin typeface="Geogrotesque Rg"/>
              <a:ea typeface="Times New Roman" panose="02020603050405020304" pitchFamily="18" charset="0"/>
            </a:endParaRPr>
          </a:p>
        </p:txBody>
      </p:sp>
      <p:sp>
        <p:nvSpPr>
          <p:cNvPr id="10" name="Zone de texte 2"/>
          <p:cNvSpPr txBox="1">
            <a:spLocks noChangeArrowheads="1"/>
          </p:cNvSpPr>
          <p:nvPr/>
        </p:nvSpPr>
        <p:spPr bwMode="auto">
          <a:xfrm>
            <a:off x="6274905" y="930265"/>
            <a:ext cx="2173357" cy="2643352"/>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spcAft>
                <a:spcPts val="0"/>
              </a:spcAft>
            </a:pPr>
            <a:r>
              <a:rPr lang="en-US" sz="1100" kern="1200" dirty="0">
                <a:solidFill>
                  <a:srgbClr val="000000"/>
                </a:solidFill>
                <a:effectLst/>
                <a:latin typeface="Geogrotesque Rg"/>
                <a:ea typeface="Times New Roman" panose="02020603050405020304" pitchFamily="18" charset="0"/>
                <a:cs typeface="Times New Roman" panose="02020603050405020304" pitchFamily="18" charset="0"/>
              </a:rPr>
              <a:t>17. Off Ice Officials Room</a:t>
            </a:r>
            <a:endParaRPr lang="fr-FR" sz="1200" dirty="0">
              <a:effectLst/>
              <a:latin typeface="Geogrotesque Rg"/>
              <a:ea typeface="Times New Roman" panose="02020603050405020304" pitchFamily="18" charset="0"/>
            </a:endParaRPr>
          </a:p>
          <a:p>
            <a:pPr>
              <a:spcAft>
                <a:spcPts val="0"/>
              </a:spcAft>
            </a:pPr>
            <a:r>
              <a:rPr lang="en-US" sz="1100" kern="1200" dirty="0">
                <a:solidFill>
                  <a:srgbClr val="000000"/>
                </a:solidFill>
                <a:effectLst/>
                <a:latin typeface="Geogrotesque Rg"/>
                <a:ea typeface="Times New Roman" panose="02020603050405020304" pitchFamily="18" charset="0"/>
                <a:cs typeface="Times New Roman" panose="02020603050405020304" pitchFamily="18" charset="0"/>
              </a:rPr>
              <a:t>18. Team Skate Sharpening &amp; Equipment Room</a:t>
            </a:r>
            <a:endParaRPr lang="fr-FR" sz="1200" dirty="0">
              <a:effectLst/>
              <a:latin typeface="Geogrotesque Rg"/>
              <a:ea typeface="Times New Roman" panose="02020603050405020304" pitchFamily="18" charset="0"/>
            </a:endParaRPr>
          </a:p>
          <a:p>
            <a:pPr>
              <a:spcAft>
                <a:spcPts val="0"/>
              </a:spcAft>
            </a:pPr>
            <a:r>
              <a:rPr lang="en-US" sz="1100" kern="1200" dirty="0">
                <a:solidFill>
                  <a:srgbClr val="FF0000"/>
                </a:solidFill>
                <a:effectLst/>
                <a:latin typeface="Geogrotesque Rg"/>
                <a:ea typeface="Times New Roman" panose="02020603050405020304" pitchFamily="18" charset="0"/>
                <a:cs typeface="Times New Roman" panose="02020603050405020304" pitchFamily="18" charset="0"/>
              </a:rPr>
              <a:t>22b. Anti-Doping Control Room</a:t>
            </a:r>
            <a:endParaRPr lang="fr-FR" sz="1200" dirty="0">
              <a:effectLst/>
              <a:latin typeface="Geogrotesque Rg"/>
              <a:ea typeface="Times New Roman" panose="02020603050405020304" pitchFamily="18" charset="0"/>
            </a:endParaRPr>
          </a:p>
          <a:p>
            <a:pPr>
              <a:spcAft>
                <a:spcPts val="0"/>
              </a:spcAft>
            </a:pPr>
            <a:r>
              <a:rPr lang="en-US" sz="1100" kern="1200" dirty="0">
                <a:solidFill>
                  <a:srgbClr val="FF0000"/>
                </a:solidFill>
                <a:effectLst/>
                <a:latin typeface="Geogrotesque Rg"/>
                <a:ea typeface="Times New Roman" panose="02020603050405020304" pitchFamily="18" charset="0"/>
                <a:cs typeface="Times New Roman" panose="02020603050405020304" pitchFamily="18" charset="0"/>
              </a:rPr>
              <a:t>23a. Medical Clinic</a:t>
            </a:r>
            <a:endParaRPr lang="fr-FR" sz="1200" dirty="0">
              <a:effectLst/>
              <a:latin typeface="Geogrotesque Rg"/>
              <a:ea typeface="Times New Roman" panose="02020603050405020304" pitchFamily="18" charset="0"/>
            </a:endParaRPr>
          </a:p>
          <a:p>
            <a:pPr>
              <a:spcAft>
                <a:spcPts val="0"/>
              </a:spcAft>
            </a:pPr>
            <a:r>
              <a:rPr lang="en-US" sz="1100" kern="1200" dirty="0">
                <a:solidFill>
                  <a:srgbClr val="FF0000"/>
                </a:solidFill>
                <a:effectLst/>
                <a:latin typeface="Geogrotesque Rg"/>
                <a:ea typeface="Times New Roman" panose="02020603050405020304" pitchFamily="18" charset="0"/>
                <a:cs typeface="Times New Roman" panose="02020603050405020304" pitchFamily="18" charset="0"/>
              </a:rPr>
              <a:t>23b. Physio Room</a:t>
            </a:r>
            <a:endParaRPr lang="fr-FR" sz="1200" dirty="0">
              <a:effectLst/>
              <a:latin typeface="Geogrotesque Rg"/>
              <a:ea typeface="Times New Roman" panose="02020603050405020304" pitchFamily="18" charset="0"/>
            </a:endParaRPr>
          </a:p>
          <a:p>
            <a:pPr>
              <a:spcAft>
                <a:spcPts val="0"/>
              </a:spcAft>
            </a:pPr>
            <a:r>
              <a:rPr lang="en-US" sz="1100" kern="1200" dirty="0">
                <a:solidFill>
                  <a:srgbClr val="FF0000"/>
                </a:solidFill>
                <a:effectLst/>
                <a:latin typeface="Geogrotesque Rg"/>
                <a:ea typeface="Times New Roman" panose="02020603050405020304" pitchFamily="18" charset="0"/>
                <a:cs typeface="Times New Roman" panose="02020603050405020304" pitchFamily="18" charset="0"/>
              </a:rPr>
              <a:t>23c. Zimmer Room</a:t>
            </a:r>
            <a:endParaRPr lang="fr-FR" sz="1200" dirty="0">
              <a:effectLst/>
              <a:latin typeface="Geogrotesque Rg"/>
              <a:ea typeface="Times New Roman" panose="02020603050405020304" pitchFamily="18" charset="0"/>
            </a:endParaRPr>
          </a:p>
          <a:p>
            <a:pPr>
              <a:spcAft>
                <a:spcPts val="0"/>
              </a:spcAft>
            </a:pPr>
            <a:r>
              <a:rPr lang="en-US" sz="1100" kern="1200" dirty="0">
                <a:solidFill>
                  <a:srgbClr val="000000"/>
                </a:solidFill>
                <a:effectLst/>
                <a:latin typeface="Geogrotesque Rg"/>
                <a:ea typeface="Times New Roman" panose="02020603050405020304" pitchFamily="18" charset="0"/>
                <a:cs typeface="Times New Roman" panose="02020603050405020304" pitchFamily="18" charset="0"/>
              </a:rPr>
              <a:t>24. LOC Competition Office</a:t>
            </a:r>
            <a:endParaRPr lang="fr-FR" sz="1200" dirty="0">
              <a:effectLst/>
              <a:latin typeface="Geogrotesque Rg"/>
              <a:ea typeface="Times New Roman" panose="02020603050405020304" pitchFamily="18" charset="0"/>
            </a:endParaRPr>
          </a:p>
          <a:p>
            <a:pPr>
              <a:spcAft>
                <a:spcPts val="0"/>
              </a:spcAft>
            </a:pPr>
            <a:r>
              <a:rPr lang="en-US" sz="1100" kern="1200" dirty="0">
                <a:solidFill>
                  <a:srgbClr val="000000"/>
                </a:solidFill>
                <a:effectLst/>
                <a:latin typeface="Geogrotesque Rg"/>
                <a:ea typeface="Times New Roman" panose="02020603050405020304" pitchFamily="18" charset="0"/>
                <a:cs typeface="Times New Roman" panose="02020603050405020304" pitchFamily="18" charset="0"/>
              </a:rPr>
              <a:t>29. Players’ Lounge</a:t>
            </a:r>
            <a:endParaRPr lang="fr-FR" sz="1200" dirty="0">
              <a:effectLst/>
              <a:latin typeface="Geogrotesque Rg"/>
              <a:ea typeface="Times New Roman" panose="02020603050405020304" pitchFamily="18" charset="0"/>
            </a:endParaRPr>
          </a:p>
          <a:p>
            <a:pPr>
              <a:spcAft>
                <a:spcPts val="0"/>
              </a:spcAft>
            </a:pPr>
            <a:r>
              <a:rPr lang="en-US" sz="1100" kern="1200" dirty="0">
                <a:solidFill>
                  <a:srgbClr val="000000"/>
                </a:solidFill>
                <a:effectLst/>
                <a:latin typeface="Geogrotesque Rg"/>
                <a:ea typeface="Times New Roman" panose="02020603050405020304" pitchFamily="18" charset="0"/>
                <a:cs typeface="Times New Roman" panose="02020603050405020304" pitchFamily="18" charset="0"/>
              </a:rPr>
              <a:t>51. Mixed Zone Main Rink</a:t>
            </a:r>
            <a:endParaRPr lang="fr-FR" sz="1200" dirty="0">
              <a:effectLst/>
              <a:latin typeface="Geogrotesque Rg"/>
              <a:ea typeface="Times New Roman" panose="02020603050405020304" pitchFamily="18" charset="0"/>
            </a:endParaRPr>
          </a:p>
          <a:p>
            <a:pPr>
              <a:spcAft>
                <a:spcPts val="0"/>
              </a:spcAft>
            </a:pPr>
            <a:r>
              <a:rPr lang="en-US" sz="1100" kern="1200" dirty="0">
                <a:solidFill>
                  <a:srgbClr val="000000"/>
                </a:solidFill>
                <a:effectLst/>
                <a:latin typeface="Geogrotesque Rg"/>
                <a:ea typeface="Times New Roman" panose="02020603050405020304" pitchFamily="18" charset="0"/>
                <a:cs typeface="Times New Roman" panose="02020603050405020304" pitchFamily="18" charset="0"/>
              </a:rPr>
              <a:t>52. Mixed Zone Practice Rink</a:t>
            </a:r>
            <a:endParaRPr lang="fr-FR" sz="1200" dirty="0">
              <a:effectLst/>
              <a:latin typeface="Geogrotesque Rg"/>
              <a:ea typeface="Times New Roman" panose="02020603050405020304" pitchFamily="18" charset="0"/>
            </a:endParaRPr>
          </a:p>
          <a:p>
            <a:pPr>
              <a:spcAft>
                <a:spcPts val="0"/>
              </a:spcAft>
            </a:pPr>
            <a:r>
              <a:rPr lang="en-US" sz="1100" kern="1200" dirty="0">
                <a:solidFill>
                  <a:srgbClr val="000000"/>
                </a:solidFill>
                <a:effectLst/>
                <a:latin typeface="Geogrotesque Rg"/>
                <a:ea typeface="Times New Roman" panose="02020603050405020304" pitchFamily="18" charset="0"/>
                <a:cs typeface="Times New Roman" panose="02020603050405020304" pitchFamily="18" charset="0"/>
              </a:rPr>
              <a:t>107. Training Ice Rink</a:t>
            </a:r>
            <a:endParaRPr lang="fr-FR" sz="1200" dirty="0">
              <a:effectLst/>
              <a:latin typeface="Geogrotesque Rg"/>
              <a:ea typeface="Times New Roman" panose="02020603050405020304" pitchFamily="18" charset="0"/>
            </a:endParaRPr>
          </a:p>
          <a:p>
            <a:pPr>
              <a:spcAft>
                <a:spcPts val="0"/>
              </a:spcAft>
            </a:pPr>
            <a:r>
              <a:rPr lang="en-US" sz="1100" kern="1200" dirty="0">
                <a:solidFill>
                  <a:srgbClr val="000000"/>
                </a:solidFill>
                <a:effectLst/>
                <a:latin typeface="Geogrotesque Rg"/>
                <a:ea typeface="Times New Roman" panose="02020603050405020304" pitchFamily="18" charset="0"/>
                <a:cs typeface="Times New Roman" panose="02020603050405020304" pitchFamily="18" charset="0"/>
              </a:rPr>
              <a:t>126. Team Bench 1</a:t>
            </a:r>
            <a:endParaRPr lang="fr-FR" sz="1200" dirty="0">
              <a:effectLst/>
              <a:latin typeface="Geogrotesque Rg"/>
              <a:ea typeface="Times New Roman" panose="02020603050405020304" pitchFamily="18" charset="0"/>
            </a:endParaRPr>
          </a:p>
          <a:p>
            <a:pPr>
              <a:spcAft>
                <a:spcPts val="0"/>
              </a:spcAft>
            </a:pPr>
            <a:r>
              <a:rPr lang="en-US" sz="1100" kern="1200" dirty="0">
                <a:solidFill>
                  <a:srgbClr val="000000"/>
                </a:solidFill>
                <a:effectLst/>
                <a:latin typeface="Geogrotesque Rg"/>
                <a:ea typeface="Times New Roman" panose="02020603050405020304" pitchFamily="18" charset="0"/>
                <a:cs typeface="Times New Roman" panose="02020603050405020304" pitchFamily="18" charset="0"/>
              </a:rPr>
              <a:t>127. Team Bench 2</a:t>
            </a:r>
            <a:endParaRPr lang="fr-FR" sz="1200" dirty="0">
              <a:effectLst/>
              <a:latin typeface="Geogrotesque Rg"/>
              <a:ea typeface="Times New Roman" panose="02020603050405020304" pitchFamily="18" charset="0"/>
            </a:endParaRPr>
          </a:p>
          <a:p>
            <a:pPr>
              <a:lnSpc>
                <a:spcPct val="107000"/>
              </a:lnSpc>
              <a:spcAft>
                <a:spcPts val="800"/>
              </a:spcAft>
            </a:pPr>
            <a:r>
              <a:rPr lang="en-US" sz="1100" b="1" dirty="0">
                <a:effectLst/>
                <a:latin typeface="Geogrotesque Rg"/>
                <a:ea typeface="Calibri" panose="020F0502020204030204" pitchFamily="34" charset="0"/>
                <a:cs typeface="Times New Roman" panose="02020603050405020304" pitchFamily="18" charset="0"/>
              </a:rPr>
              <a:t> </a:t>
            </a:r>
            <a:endParaRPr lang="fr-FR" sz="1100" dirty="0">
              <a:effectLst/>
              <a:latin typeface="Geogrotesque Rg"/>
              <a:ea typeface="Calibri" panose="020F0502020204030204" pitchFamily="34" charset="0"/>
              <a:cs typeface="Times New Roman" panose="02020603050405020304" pitchFamily="18" charset="0"/>
            </a:endParaRPr>
          </a:p>
        </p:txBody>
      </p:sp>
      <p:sp>
        <p:nvSpPr>
          <p:cNvPr id="11" name="Ellipse 10"/>
          <p:cNvSpPr/>
          <p:nvPr/>
        </p:nvSpPr>
        <p:spPr>
          <a:xfrm>
            <a:off x="1878421" y="2425216"/>
            <a:ext cx="258417" cy="317984"/>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Ellipse 11"/>
          <p:cNvSpPr/>
          <p:nvPr/>
        </p:nvSpPr>
        <p:spPr>
          <a:xfrm>
            <a:off x="1563607" y="2378833"/>
            <a:ext cx="258417" cy="317984"/>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Ellipse 12"/>
          <p:cNvSpPr/>
          <p:nvPr/>
        </p:nvSpPr>
        <p:spPr>
          <a:xfrm>
            <a:off x="1563606" y="1933957"/>
            <a:ext cx="258417" cy="317984"/>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Ellipse 13"/>
          <p:cNvSpPr/>
          <p:nvPr/>
        </p:nvSpPr>
        <p:spPr>
          <a:xfrm>
            <a:off x="3425536" y="2980879"/>
            <a:ext cx="258417" cy="317984"/>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958509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8"/>
          <p:cNvSpPr txBox="1">
            <a:spLocks/>
          </p:cNvSpPr>
          <p:nvPr/>
        </p:nvSpPr>
        <p:spPr>
          <a:xfrm>
            <a:off x="351281" y="108147"/>
            <a:ext cx="6300636" cy="447251"/>
          </a:xfrm>
          <a:prstGeom prst="rect">
            <a:avLst/>
          </a:prstGeom>
        </p:spPr>
        <p:txBody>
          <a:bodyPr vert="horz" lIns="0" tIns="38583" rIns="0" bIns="38583" rtlCol="0" anchor="t">
            <a:spAutoFit/>
          </a:bodyPr>
          <a:lstStyle>
            <a:lvl1pPr algn="l" defTabSz="385831" rtl="0" eaLnBrk="1" latinLnBrk="0" hangingPunct="1">
              <a:spcBef>
                <a:spcPct val="0"/>
              </a:spcBef>
              <a:buNone/>
              <a:defRPr sz="2800" b="0" i="0" kern="1200" cap="all" normalizeH="0" baseline="0">
                <a:solidFill>
                  <a:schemeClr val="tx1"/>
                </a:solidFill>
                <a:latin typeface="Geogrotesque SemiBold"/>
                <a:ea typeface="+mj-ea"/>
                <a:cs typeface="+mj-cs"/>
              </a:defRPr>
            </a:lvl1pPr>
          </a:lstStyle>
          <a:p>
            <a:pPr marL="0" marR="0" lvl="0" indent="0" algn="l" defTabSz="385831" rtl="0" eaLnBrk="1" fontAlgn="auto" latinLnBrk="0" hangingPunct="1">
              <a:lnSpc>
                <a:spcPct val="100000"/>
              </a:lnSpc>
              <a:spcBef>
                <a:spcPct val="0"/>
              </a:spcBef>
              <a:spcAft>
                <a:spcPts val="0"/>
              </a:spcAft>
              <a:buClrTx/>
              <a:buSzTx/>
              <a:buFontTx/>
              <a:buNone/>
              <a:tabLst/>
              <a:defRPr/>
            </a:pPr>
            <a:r>
              <a:rPr kumimoji="0" lang="fr-FR" sz="2400" b="1" i="0" u="none" strike="noStrike" kern="1200" cap="all" spc="0" normalizeH="0" baseline="0" noProof="0" dirty="0">
                <a:ln>
                  <a:noFill/>
                </a:ln>
                <a:solidFill>
                  <a:srgbClr val="788DC9"/>
                </a:solidFill>
                <a:effectLst/>
                <a:uLnTx/>
                <a:uFillTx/>
                <a:latin typeface="Geogrotesque SmBd" panose="02000000000000000000" pitchFamily="50" charset="0"/>
                <a:ea typeface="+mj-ea"/>
                <a:cs typeface="+mj-cs"/>
              </a:rPr>
              <a:t>IIHF INJURY</a:t>
            </a:r>
            <a:r>
              <a:rPr kumimoji="0" lang="fr-FR" sz="2400" b="1" i="0" u="none" strike="noStrike" kern="1200" cap="all" spc="0" normalizeH="0" noProof="0" dirty="0">
                <a:ln>
                  <a:noFill/>
                </a:ln>
                <a:solidFill>
                  <a:srgbClr val="788DC9"/>
                </a:solidFill>
                <a:effectLst/>
                <a:uLnTx/>
                <a:uFillTx/>
                <a:latin typeface="Geogrotesque SmBd" panose="02000000000000000000" pitchFamily="50" charset="0"/>
                <a:ea typeface="+mj-ea"/>
                <a:cs typeface="+mj-cs"/>
              </a:rPr>
              <a:t> DEFINITION</a:t>
            </a:r>
            <a:endParaRPr kumimoji="0" lang="fr-FR" altLang="fr-FR" sz="2400" b="1" i="0" u="none" strike="noStrike" kern="1200" cap="all" spc="0" normalizeH="0" baseline="0" noProof="0" dirty="0">
              <a:ln>
                <a:noFill/>
              </a:ln>
              <a:solidFill>
                <a:srgbClr val="788DC9"/>
              </a:solidFill>
              <a:effectLst/>
              <a:uLnTx/>
              <a:uFillTx/>
              <a:latin typeface="Geogrotesque SmBd" panose="02000000000000000000" pitchFamily="50" charset="0"/>
              <a:ea typeface="+mj-ea"/>
              <a:cs typeface="+mj-cs"/>
            </a:endParaRPr>
          </a:p>
        </p:txBody>
      </p:sp>
      <p:sp>
        <p:nvSpPr>
          <p:cNvPr id="15" name="Inhaltsplatzhalter 6"/>
          <p:cNvSpPr txBox="1">
            <a:spLocks/>
          </p:cNvSpPr>
          <p:nvPr/>
        </p:nvSpPr>
        <p:spPr>
          <a:xfrm>
            <a:off x="201155" y="1006151"/>
            <a:ext cx="8212689" cy="2129763"/>
          </a:xfrm>
          <a:prstGeom prst="rect">
            <a:avLst/>
          </a:prstGeom>
        </p:spPr>
        <p:txBody>
          <a:bodyPr vert="horz" wrap="square" lIns="0" tIns="38583" rIns="0" bIns="38583" rtlCol="0" anchor="t" anchorCtr="0">
            <a:spAutoFit/>
          </a:bodyPr>
          <a:lstStyle>
            <a:lvl1pPr marL="0" indent="0" algn="l" defTabSz="385831" rtl="0" eaLnBrk="1" latinLnBrk="0" hangingPunct="1">
              <a:lnSpc>
                <a:spcPts val="2000"/>
              </a:lnSpc>
              <a:spcBef>
                <a:spcPts val="0"/>
              </a:spcBef>
              <a:buFont typeface="Arial"/>
              <a:buNone/>
              <a:defRPr sz="2000" kern="1200" cap="all" baseline="0">
                <a:solidFill>
                  <a:schemeClr val="tx1">
                    <a:tint val="75000"/>
                  </a:schemeClr>
                </a:solidFill>
                <a:latin typeface="Geogrotesque Medium"/>
                <a:ea typeface="+mn-ea"/>
                <a:cs typeface="+mn-cs"/>
              </a:defRPr>
            </a:lvl1pPr>
            <a:lvl2pPr marL="385831" indent="0" algn="l" defTabSz="385831" rtl="0" eaLnBrk="1" latinLnBrk="0" hangingPunct="1">
              <a:spcBef>
                <a:spcPct val="20000"/>
              </a:spcBef>
              <a:buFont typeface="Arial"/>
              <a:buNone/>
              <a:defRPr sz="1500" kern="1200">
                <a:solidFill>
                  <a:schemeClr val="tx1">
                    <a:tint val="75000"/>
                  </a:schemeClr>
                </a:solidFill>
                <a:latin typeface="+mn-lt"/>
                <a:ea typeface="+mn-ea"/>
                <a:cs typeface="+mn-cs"/>
              </a:defRPr>
            </a:lvl2pPr>
            <a:lvl3pPr marL="771662" indent="0" algn="l" defTabSz="385831" rtl="0" eaLnBrk="1" latinLnBrk="0" hangingPunct="1">
              <a:spcBef>
                <a:spcPct val="20000"/>
              </a:spcBef>
              <a:buFont typeface="Arial"/>
              <a:buNone/>
              <a:defRPr sz="1400" kern="1200">
                <a:solidFill>
                  <a:schemeClr val="tx1">
                    <a:tint val="75000"/>
                  </a:schemeClr>
                </a:solidFill>
                <a:latin typeface="+mn-lt"/>
                <a:ea typeface="+mn-ea"/>
                <a:cs typeface="+mn-cs"/>
              </a:defRPr>
            </a:lvl3pPr>
            <a:lvl4pPr marL="1157493" indent="0" algn="l" defTabSz="385831" rtl="0" eaLnBrk="1" latinLnBrk="0" hangingPunct="1">
              <a:spcBef>
                <a:spcPct val="20000"/>
              </a:spcBef>
              <a:buFont typeface="Arial"/>
              <a:buNone/>
              <a:defRPr sz="1200" kern="1200">
                <a:solidFill>
                  <a:schemeClr val="tx1">
                    <a:tint val="75000"/>
                  </a:schemeClr>
                </a:solidFill>
                <a:latin typeface="+mn-lt"/>
                <a:ea typeface="+mn-ea"/>
                <a:cs typeface="+mn-cs"/>
              </a:defRPr>
            </a:lvl4pPr>
            <a:lvl5pPr marL="1543324" indent="0" algn="l" defTabSz="385831" rtl="0" eaLnBrk="1" latinLnBrk="0" hangingPunct="1">
              <a:spcBef>
                <a:spcPct val="20000"/>
              </a:spcBef>
              <a:buFont typeface="Arial"/>
              <a:buNone/>
              <a:defRPr sz="1200" kern="1200">
                <a:solidFill>
                  <a:schemeClr val="tx1">
                    <a:tint val="75000"/>
                  </a:schemeClr>
                </a:solidFill>
                <a:latin typeface="+mn-lt"/>
                <a:ea typeface="+mn-ea"/>
                <a:cs typeface="+mn-cs"/>
              </a:defRPr>
            </a:lvl5pPr>
            <a:lvl6pPr marL="1929155" indent="0" algn="l" defTabSz="385831" rtl="0" eaLnBrk="1" latinLnBrk="0" hangingPunct="1">
              <a:spcBef>
                <a:spcPct val="20000"/>
              </a:spcBef>
              <a:buFont typeface="Arial"/>
              <a:buNone/>
              <a:defRPr sz="1200" kern="1200">
                <a:solidFill>
                  <a:schemeClr val="tx1">
                    <a:tint val="75000"/>
                  </a:schemeClr>
                </a:solidFill>
                <a:latin typeface="+mn-lt"/>
                <a:ea typeface="+mn-ea"/>
                <a:cs typeface="+mn-cs"/>
              </a:defRPr>
            </a:lvl6pPr>
            <a:lvl7pPr marL="2314986" indent="0" algn="l" defTabSz="385831" rtl="0" eaLnBrk="1" latinLnBrk="0" hangingPunct="1">
              <a:spcBef>
                <a:spcPct val="20000"/>
              </a:spcBef>
              <a:buFont typeface="Arial"/>
              <a:buNone/>
              <a:defRPr sz="1200" kern="1200">
                <a:solidFill>
                  <a:schemeClr val="tx1">
                    <a:tint val="75000"/>
                  </a:schemeClr>
                </a:solidFill>
                <a:latin typeface="+mn-lt"/>
                <a:ea typeface="+mn-ea"/>
                <a:cs typeface="+mn-cs"/>
              </a:defRPr>
            </a:lvl7pPr>
            <a:lvl8pPr marL="2700818" indent="0" algn="l" defTabSz="385831" rtl="0" eaLnBrk="1" latinLnBrk="0" hangingPunct="1">
              <a:spcBef>
                <a:spcPct val="20000"/>
              </a:spcBef>
              <a:buFont typeface="Arial"/>
              <a:buNone/>
              <a:defRPr sz="1200" kern="1200">
                <a:solidFill>
                  <a:schemeClr val="tx1">
                    <a:tint val="75000"/>
                  </a:schemeClr>
                </a:solidFill>
                <a:latin typeface="+mn-lt"/>
                <a:ea typeface="+mn-ea"/>
                <a:cs typeface="+mn-cs"/>
              </a:defRPr>
            </a:lvl8pPr>
            <a:lvl9pPr marL="3086649" indent="0" algn="l" defTabSz="385831" rtl="0" eaLnBrk="1" latinLnBrk="0" hangingPunct="1">
              <a:spcBef>
                <a:spcPct val="20000"/>
              </a:spcBef>
              <a:buFont typeface="Arial"/>
              <a:buNone/>
              <a:defRPr sz="1200" kern="1200">
                <a:solidFill>
                  <a:schemeClr val="tx1">
                    <a:tint val="75000"/>
                  </a:schemeClr>
                </a:solidFill>
                <a:latin typeface="+mn-lt"/>
                <a:ea typeface="+mn-ea"/>
                <a:cs typeface="+mn-cs"/>
              </a:defRPr>
            </a:lvl9pPr>
          </a:lstStyle>
          <a:p>
            <a:pPr algn="just">
              <a:defRPr/>
            </a:pPr>
            <a:r>
              <a:rPr lang="en-US" sz="1400" cap="none" dirty="0">
                <a:solidFill>
                  <a:schemeClr val="tx1"/>
                </a:solidFill>
                <a:latin typeface="Geogrotesque Rg"/>
              </a:rPr>
              <a:t>An injury is considered resportable if a player misses a practice or a game because of an injury sustained during a practice or game.</a:t>
            </a:r>
          </a:p>
          <a:p>
            <a:pPr algn="just">
              <a:defRPr/>
            </a:pPr>
            <a:endParaRPr lang="en-US" sz="1400" cap="none" dirty="0">
              <a:solidFill>
                <a:schemeClr val="tx1"/>
              </a:solidFill>
              <a:latin typeface="Geogrotesque Rg"/>
            </a:endParaRPr>
          </a:p>
          <a:p>
            <a:pPr algn="just">
              <a:defRPr/>
            </a:pPr>
            <a:r>
              <a:rPr lang="en-US" sz="1400" cap="none" dirty="0">
                <a:solidFill>
                  <a:schemeClr val="tx1"/>
                </a:solidFill>
                <a:latin typeface="Geogrotesque Rg"/>
              </a:rPr>
              <a:t>   The player doesn’t return to the play for the remainder of the game following the injury :</a:t>
            </a:r>
          </a:p>
          <a:p>
            <a:pPr marL="504000" indent="-285750" algn="just">
              <a:buFont typeface="Arial" panose="020B0604020202020204" pitchFamily="34" charset="0"/>
              <a:buChar char="•"/>
              <a:defRPr/>
            </a:pPr>
            <a:r>
              <a:rPr lang="en-US" sz="1400" cap="none" dirty="0">
                <a:solidFill>
                  <a:schemeClr val="tx1"/>
                </a:solidFill>
                <a:latin typeface="Geogrotesque Rg"/>
              </a:rPr>
              <a:t>all concussions </a:t>
            </a:r>
          </a:p>
          <a:p>
            <a:pPr marL="504000" indent="-285750" algn="just">
              <a:buFont typeface="Arial" panose="020B0604020202020204" pitchFamily="34" charset="0"/>
              <a:buChar char="•"/>
              <a:defRPr/>
            </a:pPr>
            <a:r>
              <a:rPr lang="en-US" sz="1400" cap="none" dirty="0">
                <a:solidFill>
                  <a:schemeClr val="tx1"/>
                </a:solidFill>
                <a:latin typeface="Geogrotesque Rg"/>
              </a:rPr>
              <a:t>any dental injury</a:t>
            </a:r>
          </a:p>
          <a:p>
            <a:pPr marL="504000" indent="-285750" algn="just">
              <a:buFont typeface="Arial" panose="020B0604020202020204" pitchFamily="34" charset="0"/>
              <a:buChar char="•"/>
              <a:defRPr/>
            </a:pPr>
            <a:r>
              <a:rPr lang="en-US" sz="1400" cap="none" dirty="0">
                <a:solidFill>
                  <a:schemeClr val="tx1"/>
                </a:solidFill>
                <a:latin typeface="Geogrotesque Rg"/>
              </a:rPr>
              <a:t>any laceration which requires medical attention</a:t>
            </a:r>
          </a:p>
          <a:p>
            <a:pPr marL="504000" indent="-285750" algn="just">
              <a:buFont typeface="Arial" panose="020B0604020202020204" pitchFamily="34" charset="0"/>
              <a:buChar char="•"/>
              <a:defRPr/>
            </a:pPr>
            <a:r>
              <a:rPr lang="en-US" sz="1400" cap="none" dirty="0">
                <a:solidFill>
                  <a:schemeClr val="tx1"/>
                </a:solidFill>
                <a:latin typeface="Geogrotesque Rg"/>
              </a:rPr>
              <a:t>all fractures	</a:t>
            </a:r>
          </a:p>
        </p:txBody>
      </p:sp>
    </p:spTree>
    <p:extLst>
      <p:ext uri="{BB962C8B-B14F-4D97-AF65-F5344CB8AC3E}">
        <p14:creationId xmlns:p14="http://schemas.microsoft.com/office/powerpoint/2010/main" val="56270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8"/>
          <p:cNvSpPr>
            <a:spLocks noGrp="1"/>
          </p:cNvSpPr>
          <p:nvPr>
            <p:ph type="title"/>
          </p:nvPr>
        </p:nvSpPr>
        <p:spPr>
          <a:xfrm>
            <a:off x="393562" y="269992"/>
            <a:ext cx="6300636" cy="447251"/>
          </a:xfrm>
        </p:spPr>
        <p:txBody>
          <a:bodyPr/>
          <a:lstStyle/>
          <a:p>
            <a:r>
              <a:rPr lang="de-DE" sz="2400" b="1" dirty="0">
                <a:solidFill>
                  <a:srgbClr val="788DC9"/>
                </a:solidFill>
                <a:latin typeface="Geogrotesque SmBd" panose="02000000000000000000" pitchFamily="50" charset="0"/>
              </a:rPr>
              <a:t>I. WELCOME LETTER</a:t>
            </a:r>
          </a:p>
        </p:txBody>
      </p:sp>
      <p:sp>
        <p:nvSpPr>
          <p:cNvPr id="9" name="Rectangle 8"/>
          <p:cNvSpPr/>
          <p:nvPr/>
        </p:nvSpPr>
        <p:spPr>
          <a:xfrm>
            <a:off x="376307" y="801755"/>
            <a:ext cx="6766615" cy="3722558"/>
          </a:xfrm>
          <a:prstGeom prst="rect">
            <a:avLst/>
          </a:prstGeom>
        </p:spPr>
        <p:txBody>
          <a:bodyPr wrap="square">
            <a:spAutoFit/>
          </a:bodyPr>
          <a:lstStyle/>
          <a:p>
            <a:pPr>
              <a:lnSpc>
                <a:spcPct val="107000"/>
              </a:lnSpc>
              <a:spcAft>
                <a:spcPts val="0"/>
              </a:spcAft>
            </a:pPr>
            <a:r>
              <a:rPr lang="en-GB" sz="1050" dirty="0">
                <a:latin typeface="Geogrotesque Rg"/>
                <a:ea typeface="Calibri" panose="020F0502020204030204" pitchFamily="34" charset="0"/>
                <a:cs typeface="Times New Roman" panose="02020603050405020304" pitchFamily="18" charset="0"/>
              </a:rPr>
              <a:t>Dear Ice Hockey Friends,</a:t>
            </a:r>
            <a:endParaRPr lang="fr-FR" sz="1050" dirty="0">
              <a:latin typeface="Geogrotesque Rg"/>
              <a:ea typeface="Calibri" panose="020F0502020204030204" pitchFamily="34" charset="0"/>
              <a:cs typeface="Times New Roman" panose="02020603050405020304" pitchFamily="18" charset="0"/>
            </a:endParaRPr>
          </a:p>
          <a:p>
            <a:pPr algn="just">
              <a:lnSpc>
                <a:spcPct val="107000"/>
              </a:lnSpc>
              <a:spcAft>
                <a:spcPts val="0"/>
              </a:spcAft>
            </a:pPr>
            <a:r>
              <a:rPr lang="en-GB" sz="1050" dirty="0">
                <a:latin typeface="Geogrotesque Rg"/>
                <a:ea typeface="Calibri" panose="020F0502020204030204" pitchFamily="34" charset="0"/>
                <a:cs typeface="Times New Roman" panose="02020603050405020304" pitchFamily="18" charset="0"/>
              </a:rPr>
              <a:t> </a:t>
            </a:r>
            <a:endParaRPr lang="fr-FR" sz="1050" dirty="0">
              <a:latin typeface="Geogrotesque Rg"/>
              <a:ea typeface="Calibri" panose="020F0502020204030204" pitchFamily="34" charset="0"/>
              <a:cs typeface="Times New Roman" panose="02020603050405020304" pitchFamily="18" charset="0"/>
            </a:endParaRPr>
          </a:p>
          <a:p>
            <a:pPr algn="just">
              <a:lnSpc>
                <a:spcPct val="107000"/>
              </a:lnSpc>
              <a:spcAft>
                <a:spcPts val="0"/>
              </a:spcAft>
            </a:pPr>
            <a:r>
              <a:rPr lang="en-GB" sz="1050" dirty="0">
                <a:latin typeface="Geogrotesque Rg"/>
                <a:ea typeface="Calibri" panose="020F0502020204030204" pitchFamily="34" charset="0"/>
                <a:cs typeface="Times New Roman" panose="02020603050405020304" pitchFamily="18" charset="0"/>
              </a:rPr>
              <a:t>We would like to warmly welcome you to the cities of Cologne and Paris, the host cites of the 2017 IIHF Ice Hockey World Championship ! </a:t>
            </a:r>
            <a:endParaRPr lang="fr-FR" sz="1050" dirty="0">
              <a:latin typeface="Geogrotesque Rg"/>
              <a:ea typeface="Calibri" panose="020F0502020204030204" pitchFamily="34" charset="0"/>
              <a:cs typeface="Times New Roman" panose="02020603050405020304" pitchFamily="18" charset="0"/>
            </a:endParaRPr>
          </a:p>
          <a:p>
            <a:pPr algn="just">
              <a:lnSpc>
                <a:spcPct val="107000"/>
              </a:lnSpc>
              <a:spcAft>
                <a:spcPts val="0"/>
              </a:spcAft>
            </a:pPr>
            <a:r>
              <a:rPr lang="en-GB" sz="1050" dirty="0">
                <a:latin typeface="Geogrotesque Rg"/>
                <a:ea typeface="Calibri" panose="020F0502020204030204" pitchFamily="34" charset="0"/>
                <a:cs typeface="Times New Roman" panose="02020603050405020304" pitchFamily="18" charset="0"/>
              </a:rPr>
              <a:t> </a:t>
            </a:r>
            <a:endParaRPr lang="fr-FR" sz="1050" dirty="0">
              <a:latin typeface="Geogrotesque Rg"/>
              <a:ea typeface="Calibri" panose="020F0502020204030204" pitchFamily="34" charset="0"/>
              <a:cs typeface="Times New Roman" panose="02020603050405020304" pitchFamily="18" charset="0"/>
            </a:endParaRPr>
          </a:p>
          <a:p>
            <a:pPr algn="just">
              <a:lnSpc>
                <a:spcPct val="107000"/>
              </a:lnSpc>
              <a:spcAft>
                <a:spcPts val="0"/>
              </a:spcAft>
            </a:pPr>
            <a:r>
              <a:rPr lang="en-GB" sz="1050" dirty="0">
                <a:latin typeface="Geogrotesque Rg"/>
                <a:ea typeface="Calibri" panose="020F0502020204030204" pitchFamily="34" charset="0"/>
                <a:cs typeface="Times New Roman" panose="02020603050405020304" pitchFamily="18" charset="0"/>
              </a:rPr>
              <a:t>We are very pleased to finally have you around after a long road that started back in May 2013, when the IIHF Annual Congress voted for the very first time in favor of a joint bid of two nations, Germany and France.</a:t>
            </a:r>
            <a:endParaRPr lang="fr-FR" sz="1050" dirty="0">
              <a:latin typeface="Geogrotesque Rg"/>
              <a:ea typeface="Calibri" panose="020F0502020204030204" pitchFamily="34" charset="0"/>
              <a:cs typeface="Times New Roman" panose="02020603050405020304" pitchFamily="18" charset="0"/>
            </a:endParaRPr>
          </a:p>
          <a:p>
            <a:pPr algn="just">
              <a:lnSpc>
                <a:spcPct val="107000"/>
              </a:lnSpc>
              <a:spcAft>
                <a:spcPts val="0"/>
              </a:spcAft>
            </a:pPr>
            <a:r>
              <a:rPr lang="en-GB" sz="1050" dirty="0">
                <a:latin typeface="Geogrotesque Rg"/>
                <a:ea typeface="Calibri" panose="020F0502020204030204" pitchFamily="34" charset="0"/>
                <a:cs typeface="Times New Roman" panose="02020603050405020304" pitchFamily="18" charset="0"/>
              </a:rPr>
              <a:t> </a:t>
            </a:r>
            <a:endParaRPr lang="fr-FR" sz="1050" dirty="0">
              <a:latin typeface="Geogrotesque Rg"/>
              <a:ea typeface="Calibri" panose="020F0502020204030204" pitchFamily="34" charset="0"/>
              <a:cs typeface="Times New Roman" panose="02020603050405020304" pitchFamily="18" charset="0"/>
            </a:endParaRPr>
          </a:p>
          <a:p>
            <a:pPr algn="just">
              <a:lnSpc>
                <a:spcPct val="107000"/>
              </a:lnSpc>
              <a:spcAft>
                <a:spcPts val="0"/>
              </a:spcAft>
            </a:pPr>
            <a:r>
              <a:rPr lang="en-GB" sz="1050" dirty="0">
                <a:latin typeface="Geogrotesque Rg"/>
                <a:ea typeface="Calibri" panose="020F0502020204030204" pitchFamily="34" charset="0"/>
                <a:cs typeface="Times New Roman" panose="02020603050405020304" pitchFamily="18" charset="0"/>
              </a:rPr>
              <a:t>Under the motto </a:t>
            </a:r>
            <a:r>
              <a:rPr lang="en-US" sz="1050" dirty="0">
                <a:latin typeface="Geogrotesque Rg"/>
                <a:ea typeface="Calibri" panose="020F0502020204030204" pitchFamily="34" charset="0"/>
                <a:cs typeface="Times New Roman" panose="02020603050405020304" pitchFamily="18" charset="0"/>
              </a:rPr>
              <a:t>“</a:t>
            </a:r>
            <a:r>
              <a:rPr lang="en-GB" sz="1050" dirty="0">
                <a:latin typeface="Geogrotesque Rg"/>
                <a:ea typeface="Calibri" panose="020F0502020204030204" pitchFamily="34" charset="0"/>
                <a:cs typeface="Times New Roman" panose="02020603050405020304" pitchFamily="18" charset="0"/>
              </a:rPr>
              <a:t>Together for 2017</a:t>
            </a:r>
            <a:r>
              <a:rPr lang="en-US" sz="1050" dirty="0">
                <a:latin typeface="Geogrotesque Rg"/>
                <a:ea typeface="Calibri" panose="020F0502020204030204" pitchFamily="34" charset="0"/>
                <a:cs typeface="Times New Roman" panose="02020603050405020304" pitchFamily="18" charset="0"/>
              </a:rPr>
              <a:t>”</a:t>
            </a:r>
            <a:r>
              <a:rPr lang="en-GB" sz="1050" dirty="0">
                <a:latin typeface="Geogrotesque Rg"/>
                <a:ea typeface="Calibri" panose="020F0502020204030204" pitchFamily="34" charset="0"/>
                <a:cs typeface="Times New Roman" panose="02020603050405020304" pitchFamily="18" charset="0"/>
              </a:rPr>
              <a:t> we gathered a crew of motivated hockey lovers that soon became a team with multinational spirit, ideas and dreams. Now all members of our Organizing Committee are taking great pride in presenting ourselves to you as two different nations, but one common host.</a:t>
            </a:r>
            <a:endParaRPr lang="fr-FR" sz="1050" dirty="0">
              <a:latin typeface="Geogrotesque Rg"/>
              <a:ea typeface="Calibri" panose="020F0502020204030204" pitchFamily="34" charset="0"/>
              <a:cs typeface="Times New Roman" panose="02020603050405020304" pitchFamily="18" charset="0"/>
            </a:endParaRPr>
          </a:p>
          <a:p>
            <a:pPr algn="just">
              <a:lnSpc>
                <a:spcPct val="107000"/>
              </a:lnSpc>
              <a:spcAft>
                <a:spcPts val="0"/>
              </a:spcAft>
            </a:pPr>
            <a:r>
              <a:rPr lang="en-GB" sz="1050" dirty="0">
                <a:latin typeface="Geogrotesque Rg"/>
                <a:ea typeface="Calibri" panose="020F0502020204030204" pitchFamily="34" charset="0"/>
                <a:cs typeface="Times New Roman" panose="02020603050405020304" pitchFamily="18" charset="0"/>
              </a:rPr>
              <a:t>   </a:t>
            </a:r>
            <a:endParaRPr lang="fr-FR" sz="1050" dirty="0">
              <a:latin typeface="Geogrotesque Rg"/>
              <a:ea typeface="Calibri" panose="020F0502020204030204" pitchFamily="34" charset="0"/>
              <a:cs typeface="Times New Roman" panose="02020603050405020304" pitchFamily="18" charset="0"/>
            </a:endParaRPr>
          </a:p>
          <a:p>
            <a:pPr algn="just">
              <a:lnSpc>
                <a:spcPct val="107000"/>
              </a:lnSpc>
              <a:spcAft>
                <a:spcPts val="0"/>
              </a:spcAft>
            </a:pPr>
            <a:r>
              <a:rPr lang="en-GB" sz="1050" dirty="0">
                <a:latin typeface="Geogrotesque Rg"/>
                <a:ea typeface="Calibri" panose="020F0502020204030204" pitchFamily="34" charset="0"/>
                <a:cs typeface="Times New Roman" panose="02020603050405020304" pitchFamily="18" charset="0"/>
              </a:rPr>
              <a:t>Together with you, your teams, the fans, </a:t>
            </a:r>
            <a:r>
              <a:rPr lang="en-GB" sz="1050" dirty="0" err="1">
                <a:latin typeface="Geogrotesque Rg"/>
                <a:ea typeface="Calibri" panose="020F0502020204030204" pitchFamily="34" charset="0"/>
                <a:cs typeface="Times New Roman" panose="02020603050405020304" pitchFamily="18" charset="0"/>
              </a:rPr>
              <a:t>Asterix</a:t>
            </a:r>
            <a:r>
              <a:rPr lang="en-GB" sz="1050" dirty="0">
                <a:latin typeface="Geogrotesque Rg"/>
                <a:ea typeface="Calibri" panose="020F0502020204030204" pitchFamily="34" charset="0"/>
                <a:cs typeface="Times New Roman" panose="02020603050405020304" pitchFamily="18" charset="0"/>
              </a:rPr>
              <a:t> and </a:t>
            </a:r>
            <a:r>
              <a:rPr lang="en-GB" sz="1050" dirty="0" err="1">
                <a:latin typeface="Geogrotesque Rg"/>
                <a:ea typeface="Calibri" panose="020F0502020204030204" pitchFamily="34" charset="0"/>
                <a:cs typeface="Times New Roman" panose="02020603050405020304" pitchFamily="18" charset="0"/>
              </a:rPr>
              <a:t>Obelix</a:t>
            </a:r>
            <a:r>
              <a:rPr lang="en-GB" sz="1050" dirty="0">
                <a:latin typeface="Geogrotesque Rg"/>
                <a:ea typeface="Calibri" panose="020F0502020204030204" pitchFamily="34" charset="0"/>
                <a:cs typeface="Times New Roman" panose="02020603050405020304" pitchFamily="18" charset="0"/>
              </a:rPr>
              <a:t>, we are looking forward to experiencing a unique event, great sport, big emotions and lots of fun during the 2017 IIHF Ice Hockey World Championship in Germany and France.</a:t>
            </a:r>
            <a:endParaRPr lang="fr-FR" sz="1050" dirty="0">
              <a:latin typeface="Geogrotesque Rg"/>
              <a:ea typeface="Calibri" panose="020F0502020204030204" pitchFamily="34" charset="0"/>
              <a:cs typeface="Times New Roman" panose="02020603050405020304" pitchFamily="18" charset="0"/>
            </a:endParaRPr>
          </a:p>
          <a:p>
            <a:pPr algn="just">
              <a:lnSpc>
                <a:spcPct val="107000"/>
              </a:lnSpc>
              <a:spcAft>
                <a:spcPts val="0"/>
              </a:spcAft>
            </a:pPr>
            <a:r>
              <a:rPr lang="en-GB" sz="1050" dirty="0">
                <a:latin typeface="Geogrotesque Rg"/>
                <a:ea typeface="Calibri" panose="020F0502020204030204" pitchFamily="34" charset="0"/>
                <a:cs typeface="Times New Roman" panose="02020603050405020304" pitchFamily="18" charset="0"/>
              </a:rPr>
              <a:t> </a:t>
            </a:r>
            <a:endParaRPr lang="fr-FR" sz="1050" dirty="0">
              <a:latin typeface="Geogrotesque Rg"/>
              <a:ea typeface="Calibri" panose="020F0502020204030204" pitchFamily="34" charset="0"/>
              <a:cs typeface="Times New Roman" panose="02020603050405020304" pitchFamily="18" charset="0"/>
            </a:endParaRPr>
          </a:p>
          <a:p>
            <a:pPr algn="ctr">
              <a:lnSpc>
                <a:spcPct val="107000"/>
              </a:lnSpc>
              <a:spcAft>
                <a:spcPts val="0"/>
              </a:spcAft>
            </a:pPr>
            <a:r>
              <a:rPr lang="en-GB" sz="1050" b="1" dirty="0">
                <a:solidFill>
                  <a:srgbClr val="E2B224"/>
                </a:solidFill>
                <a:latin typeface="Geogrotesque Rg"/>
                <a:ea typeface="Calibri" panose="020F0502020204030204" pitchFamily="34" charset="0"/>
                <a:cs typeface="Times New Roman" panose="02020603050405020304" pitchFamily="18" charset="0"/>
              </a:rPr>
              <a:t> Let’s all celebrate :</a:t>
            </a:r>
            <a:endParaRPr lang="fr-FR" sz="1050" b="1" dirty="0">
              <a:solidFill>
                <a:srgbClr val="E2B224"/>
              </a:solidFill>
              <a:latin typeface="Geogrotesque Rg"/>
              <a:ea typeface="Calibri" panose="020F0502020204030204" pitchFamily="34" charset="0"/>
              <a:cs typeface="Times New Roman" panose="02020603050405020304" pitchFamily="18" charset="0"/>
            </a:endParaRPr>
          </a:p>
          <a:p>
            <a:pPr algn="ctr">
              <a:lnSpc>
                <a:spcPct val="107000"/>
              </a:lnSpc>
              <a:spcAft>
                <a:spcPts val="0"/>
              </a:spcAft>
            </a:pPr>
            <a:r>
              <a:rPr lang="en-GB" sz="1050" b="1" dirty="0">
                <a:solidFill>
                  <a:srgbClr val="E2B224"/>
                </a:solidFill>
                <a:latin typeface="Geogrotesque Rg"/>
                <a:ea typeface="Calibri" panose="020F0502020204030204" pitchFamily="34" charset="0"/>
                <a:cs typeface="Times New Roman" panose="02020603050405020304" pitchFamily="18" charset="0"/>
              </a:rPr>
              <a:t> </a:t>
            </a:r>
            <a:endParaRPr lang="fr-FR" sz="1050" b="1" dirty="0">
              <a:solidFill>
                <a:srgbClr val="E2B224"/>
              </a:solidFill>
              <a:latin typeface="Geogrotesque Rg"/>
              <a:ea typeface="Calibri" panose="020F0502020204030204" pitchFamily="34" charset="0"/>
              <a:cs typeface="Times New Roman" panose="02020603050405020304" pitchFamily="18" charset="0"/>
            </a:endParaRPr>
          </a:p>
          <a:p>
            <a:pPr algn="ctr">
              <a:lnSpc>
                <a:spcPct val="107000"/>
              </a:lnSpc>
              <a:spcAft>
                <a:spcPts val="0"/>
              </a:spcAft>
            </a:pPr>
            <a:r>
              <a:rPr lang="en-GB" sz="1050" b="1" dirty="0">
                <a:solidFill>
                  <a:srgbClr val="E2B224"/>
                </a:solidFill>
                <a:latin typeface="Geogrotesque Rg"/>
                <a:ea typeface="Calibri" panose="020F0502020204030204" pitchFamily="34" charset="0"/>
                <a:cs typeface="Times New Roman" panose="02020603050405020304" pitchFamily="18" charset="0"/>
              </a:rPr>
              <a:t>Together for 2017 !</a:t>
            </a:r>
            <a:endParaRPr lang="fr-FR" sz="1050" b="1" dirty="0">
              <a:solidFill>
                <a:srgbClr val="E2B224"/>
              </a:solidFill>
              <a:latin typeface="Geogrotesque Rg"/>
              <a:ea typeface="Calibri" panose="020F0502020204030204" pitchFamily="34" charset="0"/>
              <a:cs typeface="Times New Roman" panose="02020603050405020304" pitchFamily="18" charset="0"/>
            </a:endParaRPr>
          </a:p>
          <a:p>
            <a:pPr algn="ctr">
              <a:lnSpc>
                <a:spcPct val="107000"/>
              </a:lnSpc>
              <a:spcAft>
                <a:spcPts val="0"/>
              </a:spcAft>
            </a:pPr>
            <a:r>
              <a:rPr lang="en-GB" sz="1050" b="1" dirty="0">
                <a:solidFill>
                  <a:srgbClr val="E2B224"/>
                </a:solidFill>
                <a:latin typeface="Geogrotesque Rg"/>
                <a:ea typeface="Calibri" panose="020F0502020204030204" pitchFamily="34" charset="0"/>
                <a:cs typeface="Times New Roman" panose="02020603050405020304" pitchFamily="18" charset="0"/>
              </a:rPr>
              <a:t>Ensemble Pour 2017 !</a:t>
            </a:r>
            <a:endParaRPr lang="fr-FR" sz="1050" b="1" dirty="0">
              <a:solidFill>
                <a:srgbClr val="E2B224"/>
              </a:solidFill>
              <a:latin typeface="Geogrotesque Rg"/>
              <a:ea typeface="Calibri" panose="020F0502020204030204" pitchFamily="34" charset="0"/>
              <a:cs typeface="Times New Roman" panose="02020603050405020304" pitchFamily="18" charset="0"/>
            </a:endParaRPr>
          </a:p>
          <a:p>
            <a:pPr algn="ctr">
              <a:lnSpc>
                <a:spcPct val="107000"/>
              </a:lnSpc>
              <a:spcAft>
                <a:spcPts val="0"/>
              </a:spcAft>
            </a:pPr>
            <a:r>
              <a:rPr lang="en-GB" sz="1050" b="1" dirty="0">
                <a:solidFill>
                  <a:srgbClr val="E2B224"/>
                </a:solidFill>
                <a:latin typeface="Geogrotesque Rg"/>
                <a:ea typeface="Calibri" panose="020F0502020204030204" pitchFamily="34" charset="0"/>
                <a:cs typeface="Times New Roman" panose="02020603050405020304" pitchFamily="18" charset="0"/>
              </a:rPr>
              <a:t>Gemeinsam für 2017 !</a:t>
            </a:r>
            <a:endParaRPr lang="fr-FR" sz="1050" b="1" dirty="0">
              <a:solidFill>
                <a:srgbClr val="E2B224"/>
              </a:solidFill>
              <a:effectLst/>
              <a:latin typeface="Geogrotesque Rg"/>
              <a:ea typeface="Calibri" panose="020F0502020204030204" pitchFamily="34" charset="0"/>
              <a:cs typeface="Times New Roman" panose="02020603050405020304" pitchFamily="18" charset="0"/>
            </a:endParaRPr>
          </a:p>
        </p:txBody>
      </p:sp>
      <p:pic>
        <p:nvPicPr>
          <p:cNvPr id="10" name="Image 9"/>
          <p:cNvPicPr>
            <a:picLocks noChangeAspect="1"/>
          </p:cNvPicPr>
          <p:nvPr/>
        </p:nvPicPr>
        <p:blipFill>
          <a:blip r:embed="rId2"/>
          <a:stretch>
            <a:fillRect/>
          </a:stretch>
        </p:blipFill>
        <p:spPr>
          <a:xfrm>
            <a:off x="7480349" y="1013966"/>
            <a:ext cx="763732" cy="984275"/>
          </a:xfrm>
          <a:prstGeom prst="rect">
            <a:avLst/>
          </a:prstGeom>
        </p:spPr>
      </p:pic>
      <p:pic>
        <p:nvPicPr>
          <p:cNvPr id="11" name="Image 10"/>
          <p:cNvPicPr>
            <a:picLocks noChangeAspect="1"/>
          </p:cNvPicPr>
          <p:nvPr/>
        </p:nvPicPr>
        <p:blipFill>
          <a:blip r:embed="rId3"/>
          <a:stretch>
            <a:fillRect/>
          </a:stretch>
        </p:blipFill>
        <p:spPr>
          <a:xfrm>
            <a:off x="7480851" y="2544593"/>
            <a:ext cx="763230" cy="984275"/>
          </a:xfrm>
          <a:prstGeom prst="rect">
            <a:avLst/>
          </a:prstGeom>
        </p:spPr>
      </p:pic>
      <p:sp>
        <p:nvSpPr>
          <p:cNvPr id="12" name="ZoneTexte 11"/>
          <p:cNvSpPr txBox="1"/>
          <p:nvPr/>
        </p:nvSpPr>
        <p:spPr>
          <a:xfrm>
            <a:off x="7245988" y="2088443"/>
            <a:ext cx="1232453" cy="261610"/>
          </a:xfrm>
          <a:prstGeom prst="rect">
            <a:avLst/>
          </a:prstGeom>
          <a:noFill/>
        </p:spPr>
        <p:txBody>
          <a:bodyPr wrap="square" rtlCol="0">
            <a:spAutoFit/>
          </a:bodyPr>
          <a:lstStyle/>
          <a:p>
            <a:pPr algn="ctr"/>
            <a:r>
              <a:rPr lang="fr-FR" sz="1100" i="1" dirty="0">
                <a:latin typeface="Geogrotesque Rg"/>
              </a:rPr>
              <a:t>Franz Reindl</a:t>
            </a:r>
          </a:p>
        </p:txBody>
      </p:sp>
      <p:sp>
        <p:nvSpPr>
          <p:cNvPr id="13" name="ZoneTexte 12"/>
          <p:cNvSpPr txBox="1"/>
          <p:nvPr/>
        </p:nvSpPr>
        <p:spPr>
          <a:xfrm>
            <a:off x="7245987" y="3592603"/>
            <a:ext cx="1232453" cy="261610"/>
          </a:xfrm>
          <a:prstGeom prst="rect">
            <a:avLst/>
          </a:prstGeom>
          <a:noFill/>
        </p:spPr>
        <p:txBody>
          <a:bodyPr wrap="square" rtlCol="0">
            <a:spAutoFit/>
          </a:bodyPr>
          <a:lstStyle/>
          <a:p>
            <a:pPr algn="ctr"/>
            <a:r>
              <a:rPr lang="fr-FR" sz="1100" i="1" dirty="0">
                <a:latin typeface="Geogrotesque Rg"/>
              </a:rPr>
              <a:t>Luc Tardif</a:t>
            </a:r>
          </a:p>
        </p:txBody>
      </p:sp>
    </p:spTree>
    <p:extLst>
      <p:ext uri="{BB962C8B-B14F-4D97-AF65-F5344CB8AC3E}">
        <p14:creationId xmlns:p14="http://schemas.microsoft.com/office/powerpoint/2010/main" val="42188727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object 36"/>
          <p:cNvSpPr>
            <a:spLocks noChangeArrowheads="1"/>
          </p:cNvSpPr>
          <p:nvPr/>
        </p:nvSpPr>
        <p:spPr bwMode="auto">
          <a:xfrm>
            <a:off x="5137820" y="208301"/>
            <a:ext cx="1898350" cy="29162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de-DE" altLang="de-DE" sz="1064"/>
          </a:p>
        </p:txBody>
      </p:sp>
      <p:sp>
        <p:nvSpPr>
          <p:cNvPr id="23555" name="object 35"/>
          <p:cNvSpPr>
            <a:spLocks noChangeArrowheads="1"/>
          </p:cNvSpPr>
          <p:nvPr/>
        </p:nvSpPr>
        <p:spPr bwMode="auto">
          <a:xfrm>
            <a:off x="1848923" y="4450878"/>
            <a:ext cx="1122571" cy="271353"/>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de-DE" altLang="de-DE" sz="1064"/>
          </a:p>
        </p:txBody>
      </p:sp>
      <p:sp>
        <p:nvSpPr>
          <p:cNvPr id="23556" name="object 27"/>
          <p:cNvSpPr>
            <a:spLocks/>
          </p:cNvSpPr>
          <p:nvPr/>
        </p:nvSpPr>
        <p:spPr bwMode="auto">
          <a:xfrm>
            <a:off x="1838789" y="2526630"/>
            <a:ext cx="5207515" cy="31527"/>
          </a:xfrm>
          <a:custGeom>
            <a:avLst/>
            <a:gdLst>
              <a:gd name="T0" fmla="*/ 0 w 6184391"/>
              <a:gd name="T1" fmla="*/ 0 h 45719"/>
              <a:gd name="T2" fmla="*/ 17316827 w 6184391"/>
              <a:gd name="T3" fmla="*/ 0 h 45719"/>
              <a:gd name="T4" fmla="*/ 0 60000 65536"/>
              <a:gd name="T5" fmla="*/ 0 60000 65536"/>
            </a:gdLst>
            <a:ahLst/>
            <a:cxnLst>
              <a:cxn ang="T4">
                <a:pos x="T0" y="T1"/>
              </a:cxn>
              <a:cxn ang="T5">
                <a:pos x="T2" y="T3"/>
              </a:cxn>
            </a:cxnLst>
            <a:rect l="0" t="0" r="r" b="b"/>
            <a:pathLst>
              <a:path w="6184391" h="45719">
                <a:moveTo>
                  <a:pt x="0" y="0"/>
                </a:moveTo>
                <a:lnTo>
                  <a:pt x="6184391" y="0"/>
                </a:lnTo>
              </a:path>
            </a:pathLst>
          </a:custGeom>
          <a:noFill/>
          <a:ln w="5842">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de-CH" sz="1064"/>
          </a:p>
        </p:txBody>
      </p:sp>
      <p:sp>
        <p:nvSpPr>
          <p:cNvPr id="23557" name="object 28"/>
          <p:cNvSpPr>
            <a:spLocks/>
          </p:cNvSpPr>
          <p:nvPr/>
        </p:nvSpPr>
        <p:spPr bwMode="auto">
          <a:xfrm flipV="1">
            <a:off x="1790374" y="3374470"/>
            <a:ext cx="5260434" cy="32652"/>
          </a:xfrm>
          <a:custGeom>
            <a:avLst/>
            <a:gdLst>
              <a:gd name="T0" fmla="*/ 0 w 6184391"/>
              <a:gd name="T1" fmla="*/ 0 h 45719"/>
              <a:gd name="T2" fmla="*/ 18399868 w 6184391"/>
              <a:gd name="T3" fmla="*/ 0 h 45719"/>
              <a:gd name="T4" fmla="*/ 0 60000 65536"/>
              <a:gd name="T5" fmla="*/ 0 60000 65536"/>
            </a:gdLst>
            <a:ahLst/>
            <a:cxnLst>
              <a:cxn ang="T4">
                <a:pos x="T0" y="T1"/>
              </a:cxn>
              <a:cxn ang="T5">
                <a:pos x="T2" y="T3"/>
              </a:cxn>
            </a:cxnLst>
            <a:rect l="0" t="0" r="r" b="b"/>
            <a:pathLst>
              <a:path w="6184391" h="45719">
                <a:moveTo>
                  <a:pt x="0" y="0"/>
                </a:moveTo>
                <a:lnTo>
                  <a:pt x="6184391" y="0"/>
                </a:lnTo>
              </a:path>
            </a:pathLst>
          </a:custGeom>
          <a:noFill/>
          <a:ln w="5842">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de-CH" sz="1064"/>
          </a:p>
        </p:txBody>
      </p:sp>
      <p:sp>
        <p:nvSpPr>
          <p:cNvPr id="23558" name="object 29"/>
          <p:cNvSpPr>
            <a:spLocks/>
          </p:cNvSpPr>
          <p:nvPr/>
        </p:nvSpPr>
        <p:spPr bwMode="auto">
          <a:xfrm>
            <a:off x="1819649" y="2562660"/>
            <a:ext cx="32652" cy="816313"/>
          </a:xfrm>
          <a:custGeom>
            <a:avLst/>
            <a:gdLst>
              <a:gd name="T0" fmla="*/ 0 w 45719"/>
              <a:gd name="T1" fmla="*/ 0 h 935735"/>
              <a:gd name="T2" fmla="*/ 0 w 45719"/>
              <a:gd name="T3" fmla="*/ 3240018 h 935735"/>
              <a:gd name="T4" fmla="*/ 0 60000 65536"/>
              <a:gd name="T5" fmla="*/ 0 60000 65536"/>
            </a:gdLst>
            <a:ahLst/>
            <a:cxnLst>
              <a:cxn ang="T4">
                <a:pos x="T0" y="T1"/>
              </a:cxn>
              <a:cxn ang="T5">
                <a:pos x="T2" y="T3"/>
              </a:cxn>
            </a:cxnLst>
            <a:rect l="0" t="0" r="r" b="b"/>
            <a:pathLst>
              <a:path w="45719" h="935735">
                <a:moveTo>
                  <a:pt x="0" y="0"/>
                </a:moveTo>
                <a:lnTo>
                  <a:pt x="0" y="935735"/>
                </a:lnTo>
              </a:path>
            </a:pathLst>
          </a:custGeom>
          <a:noFill/>
          <a:ln w="584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de-CH" sz="1064"/>
          </a:p>
        </p:txBody>
      </p:sp>
      <p:sp>
        <p:nvSpPr>
          <p:cNvPr id="23559" name="object 30"/>
          <p:cNvSpPr>
            <a:spLocks/>
          </p:cNvSpPr>
          <p:nvPr/>
        </p:nvSpPr>
        <p:spPr bwMode="auto">
          <a:xfrm>
            <a:off x="7036171" y="2526630"/>
            <a:ext cx="56297" cy="841084"/>
          </a:xfrm>
          <a:custGeom>
            <a:avLst/>
            <a:gdLst>
              <a:gd name="T0" fmla="*/ 0 w 80087"/>
              <a:gd name="T1" fmla="*/ 0 h 935735"/>
              <a:gd name="T2" fmla="*/ 0 w 80087"/>
              <a:gd name="T3" fmla="*/ 3876527 h 935735"/>
              <a:gd name="T4" fmla="*/ 0 60000 65536"/>
              <a:gd name="T5" fmla="*/ 0 60000 65536"/>
            </a:gdLst>
            <a:ahLst/>
            <a:cxnLst>
              <a:cxn ang="T4">
                <a:pos x="T0" y="T1"/>
              </a:cxn>
              <a:cxn ang="T5">
                <a:pos x="T2" y="T3"/>
              </a:cxn>
            </a:cxnLst>
            <a:rect l="0" t="0" r="r" b="b"/>
            <a:pathLst>
              <a:path w="80087" h="935735">
                <a:moveTo>
                  <a:pt x="0" y="0"/>
                </a:moveTo>
                <a:lnTo>
                  <a:pt x="0" y="935735"/>
                </a:lnTo>
              </a:path>
            </a:pathLst>
          </a:custGeom>
          <a:noFill/>
          <a:ln w="5842">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de-CH" sz="1064"/>
          </a:p>
        </p:txBody>
      </p:sp>
      <p:sp>
        <p:nvSpPr>
          <p:cNvPr id="23560" name="object 26"/>
          <p:cNvSpPr>
            <a:spLocks/>
          </p:cNvSpPr>
          <p:nvPr/>
        </p:nvSpPr>
        <p:spPr bwMode="auto">
          <a:xfrm>
            <a:off x="4199905" y="3980230"/>
            <a:ext cx="2176459" cy="0"/>
          </a:xfrm>
          <a:custGeom>
            <a:avLst/>
            <a:gdLst>
              <a:gd name="T0" fmla="*/ 0 w 2540301"/>
              <a:gd name="T1" fmla="*/ 7893091 w 2540301"/>
              <a:gd name="T2" fmla="*/ 0 60000 65536"/>
              <a:gd name="T3" fmla="*/ 0 60000 65536"/>
            </a:gdLst>
            <a:ahLst/>
            <a:cxnLst>
              <a:cxn ang="T2">
                <a:pos x="T0" y="0"/>
              </a:cxn>
              <a:cxn ang="T3">
                <a:pos x="T1" y="0"/>
              </a:cxn>
            </a:cxnLst>
            <a:rect l="0" t="0" r="r" b="b"/>
            <a:pathLst>
              <a:path w="2540301">
                <a:moveTo>
                  <a:pt x="0" y="0"/>
                </a:moveTo>
                <a:lnTo>
                  <a:pt x="2540301" y="0"/>
                </a:lnTo>
              </a:path>
            </a:pathLst>
          </a:custGeom>
          <a:noFill/>
          <a:ln w="960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de-CH" sz="1064"/>
          </a:p>
        </p:txBody>
      </p:sp>
      <p:sp>
        <p:nvSpPr>
          <p:cNvPr id="23561" name="object 25"/>
          <p:cNvSpPr>
            <a:spLocks/>
          </p:cNvSpPr>
          <p:nvPr/>
        </p:nvSpPr>
        <p:spPr bwMode="auto">
          <a:xfrm>
            <a:off x="4199905" y="4208798"/>
            <a:ext cx="2176459" cy="0"/>
          </a:xfrm>
          <a:custGeom>
            <a:avLst/>
            <a:gdLst>
              <a:gd name="T0" fmla="*/ 0 w 2540301"/>
              <a:gd name="T1" fmla="*/ 7893091 w 2540301"/>
              <a:gd name="T2" fmla="*/ 0 60000 65536"/>
              <a:gd name="T3" fmla="*/ 0 60000 65536"/>
            </a:gdLst>
            <a:ahLst/>
            <a:cxnLst>
              <a:cxn ang="T2">
                <a:pos x="T0" y="0"/>
              </a:cxn>
              <a:cxn ang="T3">
                <a:pos x="T1" y="0"/>
              </a:cxn>
            </a:cxnLst>
            <a:rect l="0" t="0" r="r" b="b"/>
            <a:pathLst>
              <a:path w="2540301">
                <a:moveTo>
                  <a:pt x="0" y="0"/>
                </a:moveTo>
                <a:lnTo>
                  <a:pt x="2540301" y="0"/>
                </a:lnTo>
              </a:path>
            </a:pathLst>
          </a:custGeom>
          <a:noFill/>
          <a:ln w="960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de-CH" sz="1064"/>
          </a:p>
        </p:txBody>
      </p:sp>
      <p:sp>
        <p:nvSpPr>
          <p:cNvPr id="23562" name="object 24"/>
          <p:cNvSpPr txBox="1">
            <a:spLocks noChangeArrowheads="1"/>
          </p:cNvSpPr>
          <p:nvPr/>
        </p:nvSpPr>
        <p:spPr bwMode="auto">
          <a:xfrm>
            <a:off x="1838789" y="499921"/>
            <a:ext cx="5075778" cy="288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384300">
              <a:defRPr sz="1600">
                <a:solidFill>
                  <a:schemeClr val="tx1"/>
                </a:solidFill>
                <a:latin typeface="Arial" pitchFamily="34" charset="0"/>
                <a:ea typeface="MS PGothic" pitchFamily="34" charset="-128"/>
              </a:defRPr>
            </a:lvl1pPr>
            <a:lvl2pPr marL="742950" indent="-285750">
              <a:defRPr sz="1600">
                <a:solidFill>
                  <a:schemeClr val="tx1"/>
                </a:solidFill>
                <a:latin typeface="Arial" pitchFamily="34" charset="0"/>
                <a:ea typeface="MS PGothic" pitchFamily="34" charset="-128"/>
              </a:defRPr>
            </a:lvl2pPr>
            <a:lvl3pPr marL="1143000" indent="-228600">
              <a:defRPr sz="1600">
                <a:solidFill>
                  <a:schemeClr val="tx1"/>
                </a:solidFill>
                <a:latin typeface="Arial" pitchFamily="34" charset="0"/>
                <a:ea typeface="MS PGothic" pitchFamily="34" charset="-128"/>
              </a:defRPr>
            </a:lvl3pPr>
            <a:lvl4pPr marL="1600200" indent="-228600">
              <a:defRPr sz="1600">
                <a:solidFill>
                  <a:schemeClr val="tx1"/>
                </a:solidFill>
                <a:latin typeface="Arial" pitchFamily="34" charset="0"/>
                <a:ea typeface="MS PGothic" pitchFamily="34" charset="-128"/>
              </a:defRPr>
            </a:lvl4pPr>
            <a:lvl5pPr marL="2057400" indent="-228600">
              <a:defRPr sz="1600">
                <a:solidFill>
                  <a:schemeClr val="tx1"/>
                </a:solidFill>
                <a:latin typeface="Arial" pitchFamily="34" charset="0"/>
                <a:ea typeface="MS PGothic" pitchFamily="34" charset="-128"/>
              </a:defRPr>
            </a:lvl5pPr>
            <a:lvl6pPr marL="2514600" indent="-228600" eaLnBrk="0" hangingPunct="0">
              <a:buChar char="»"/>
              <a:defRPr sz="1600">
                <a:solidFill>
                  <a:schemeClr val="tx1"/>
                </a:solidFill>
                <a:latin typeface="Arial" pitchFamily="34" charset="0"/>
                <a:ea typeface="MS PGothic" pitchFamily="34" charset="-128"/>
              </a:defRPr>
            </a:lvl6pPr>
            <a:lvl7pPr marL="2971800" indent="-228600" eaLnBrk="0" hangingPunct="0">
              <a:buChar char="»"/>
              <a:defRPr sz="1600">
                <a:solidFill>
                  <a:schemeClr val="tx1"/>
                </a:solidFill>
                <a:latin typeface="Arial" pitchFamily="34" charset="0"/>
                <a:ea typeface="MS PGothic" pitchFamily="34" charset="-128"/>
              </a:defRPr>
            </a:lvl7pPr>
            <a:lvl8pPr marL="3429000" indent="-228600" eaLnBrk="0" hangingPunct="0">
              <a:buChar char="»"/>
              <a:defRPr sz="1600">
                <a:solidFill>
                  <a:schemeClr val="tx1"/>
                </a:solidFill>
                <a:latin typeface="Arial" pitchFamily="34" charset="0"/>
                <a:ea typeface="MS PGothic" pitchFamily="34" charset="-128"/>
              </a:defRPr>
            </a:lvl8pPr>
            <a:lvl9pPr marL="3886200" indent="-228600" eaLnBrk="0" hangingPunct="0">
              <a:buChar char="»"/>
              <a:defRPr sz="1600">
                <a:solidFill>
                  <a:schemeClr val="tx1"/>
                </a:solidFill>
                <a:latin typeface="Arial" pitchFamily="34" charset="0"/>
                <a:ea typeface="MS PGothic" pitchFamily="34" charset="-128"/>
              </a:defRPr>
            </a:lvl9pPr>
          </a:lstStyle>
          <a:p>
            <a:pPr>
              <a:lnSpc>
                <a:spcPts val="1525"/>
              </a:lnSpc>
              <a:spcBef>
                <a:spcPts val="80"/>
              </a:spcBef>
            </a:pPr>
            <a:r>
              <a:rPr lang="de-DE" altLang="de-DE" sz="1419">
                <a:cs typeface="Arial" pitchFamily="34" charset="0"/>
              </a:rPr>
              <a:t>IIHF Daily Injury Report Form</a:t>
            </a:r>
          </a:p>
          <a:p>
            <a:pPr>
              <a:spcBef>
                <a:spcPts val="914"/>
              </a:spcBef>
            </a:pPr>
            <a:r>
              <a:rPr lang="de-DE" altLang="de-DE" sz="851">
                <a:cs typeface="Arial" pitchFamily="34" charset="0"/>
              </a:rPr>
              <a:t>IIHF</a:t>
            </a:r>
            <a:r>
              <a:rPr lang="de-CH" altLang="de-DE" sz="851">
                <a:cs typeface="Arial" pitchFamily="34" charset="0"/>
              </a:rPr>
              <a:t> </a:t>
            </a:r>
            <a:r>
              <a:rPr lang="de-DE" altLang="de-DE" sz="851">
                <a:cs typeface="Arial" pitchFamily="34" charset="0"/>
              </a:rPr>
              <a:t>Championship: </a:t>
            </a:r>
            <a:r>
              <a:rPr lang="de-DE" altLang="de-DE" sz="851" u="sng">
                <a:cs typeface="Arial" pitchFamily="34" charset="0"/>
              </a:rPr>
              <a:t> 	</a:t>
            </a:r>
            <a:endParaRPr lang="de-DE" altLang="de-DE" sz="851">
              <a:cs typeface="Arial" pitchFamily="34" charset="0"/>
            </a:endParaRPr>
          </a:p>
        </p:txBody>
      </p:sp>
      <p:sp>
        <p:nvSpPr>
          <p:cNvPr id="23" name="object 23"/>
          <p:cNvSpPr txBox="1"/>
          <p:nvPr/>
        </p:nvSpPr>
        <p:spPr>
          <a:xfrm>
            <a:off x="1838789" y="973946"/>
            <a:ext cx="4995836" cy="81068"/>
          </a:xfrm>
          <a:prstGeom prst="rect">
            <a:avLst/>
          </a:prstGeom>
        </p:spPr>
        <p:txBody>
          <a:bodyPr lIns="0" tIns="0" rIns="0" bIns="0"/>
          <a:lstStyle/>
          <a:p>
            <a:pPr marL="9008">
              <a:lnSpc>
                <a:spcPts val="940"/>
              </a:lnSpc>
              <a:tabLst>
                <a:tab pos="4107698" algn="l"/>
              </a:tabLst>
              <a:defRPr/>
            </a:pPr>
            <a:r>
              <a:rPr sz="851" dirty="0">
                <a:latin typeface="Arial"/>
                <a:ea typeface="ＭＳ Ｐゴシック" pitchFamily="34" charset="-128"/>
                <a:cs typeface="Arial"/>
              </a:rPr>
              <a:t>N</a:t>
            </a:r>
            <a:r>
              <a:rPr sz="851" spc="3" dirty="0">
                <a:latin typeface="Arial"/>
                <a:ea typeface="ＭＳ Ｐゴシック" pitchFamily="34" charset="-128"/>
                <a:cs typeface="Arial"/>
              </a:rPr>
              <a:t>a</a:t>
            </a:r>
            <a:r>
              <a:rPr sz="851" dirty="0">
                <a:latin typeface="Arial"/>
                <a:ea typeface="ＭＳ Ｐゴシック" pitchFamily="34" charset="-128"/>
                <a:cs typeface="Arial"/>
              </a:rPr>
              <a:t>ti</a:t>
            </a:r>
            <a:r>
              <a:rPr sz="851" spc="3" dirty="0">
                <a:latin typeface="Arial"/>
                <a:ea typeface="ＭＳ Ｐゴシック" pitchFamily="34" charset="-128"/>
                <a:cs typeface="Arial"/>
              </a:rPr>
              <a:t>ona</a:t>
            </a:r>
            <a:r>
              <a:rPr sz="851" dirty="0">
                <a:latin typeface="Arial"/>
                <a:ea typeface="ＭＳ Ｐゴシック" pitchFamily="34" charset="-128"/>
                <a:cs typeface="Arial"/>
              </a:rPr>
              <a:t>l</a:t>
            </a:r>
            <a:r>
              <a:rPr sz="851" spc="-6" dirty="0">
                <a:latin typeface="Arial"/>
                <a:ea typeface="ＭＳ Ｐゴシック" pitchFamily="34" charset="-128"/>
                <a:cs typeface="Arial"/>
              </a:rPr>
              <a:t> </a:t>
            </a:r>
            <a:r>
              <a:rPr sz="851" dirty="0">
                <a:latin typeface="Arial"/>
                <a:ea typeface="ＭＳ Ｐゴシック" pitchFamily="34" charset="-128"/>
                <a:cs typeface="Arial"/>
              </a:rPr>
              <a:t>Ass</a:t>
            </a:r>
            <a:r>
              <a:rPr sz="851" spc="3" dirty="0">
                <a:latin typeface="Arial"/>
                <a:ea typeface="ＭＳ Ｐゴシック" pitchFamily="34" charset="-128"/>
                <a:cs typeface="Arial"/>
              </a:rPr>
              <a:t>o</a:t>
            </a:r>
            <a:r>
              <a:rPr sz="851" dirty="0">
                <a:latin typeface="Arial"/>
                <a:ea typeface="ＭＳ Ｐゴシック" pitchFamily="34" charset="-128"/>
                <a:cs typeface="Arial"/>
              </a:rPr>
              <a:t>ci</a:t>
            </a:r>
            <a:r>
              <a:rPr sz="851" spc="3" dirty="0">
                <a:latin typeface="Arial"/>
                <a:ea typeface="ＭＳ Ｐゴシック" pitchFamily="34" charset="-128"/>
                <a:cs typeface="Arial"/>
              </a:rPr>
              <a:t>a</a:t>
            </a:r>
            <a:r>
              <a:rPr sz="851" dirty="0">
                <a:latin typeface="Arial"/>
                <a:ea typeface="ＭＳ Ｐゴシック" pitchFamily="34" charset="-128"/>
                <a:cs typeface="Arial"/>
              </a:rPr>
              <a:t>ti</a:t>
            </a:r>
            <a:r>
              <a:rPr sz="851" spc="-3" dirty="0">
                <a:latin typeface="Arial"/>
                <a:ea typeface="ＭＳ Ｐゴシック" pitchFamily="34" charset="-128"/>
                <a:cs typeface="Arial"/>
              </a:rPr>
              <a:t>o</a:t>
            </a:r>
            <a:r>
              <a:rPr sz="851" spc="3" dirty="0">
                <a:latin typeface="Arial"/>
                <a:ea typeface="ＭＳ Ｐゴシック" pitchFamily="34" charset="-128"/>
                <a:cs typeface="Arial"/>
              </a:rPr>
              <a:t>n</a:t>
            </a:r>
            <a:r>
              <a:rPr sz="851" dirty="0">
                <a:latin typeface="Arial"/>
                <a:ea typeface="ＭＳ Ｐゴシック" pitchFamily="34" charset="-128"/>
                <a:cs typeface="Arial"/>
              </a:rPr>
              <a:t>:</a:t>
            </a:r>
            <a:r>
              <a:rPr sz="851" spc="-3" dirty="0">
                <a:latin typeface="Arial"/>
                <a:ea typeface="ＭＳ Ｐゴシック" pitchFamily="34" charset="-128"/>
                <a:cs typeface="Arial"/>
              </a:rPr>
              <a:t> </a:t>
            </a:r>
            <a:r>
              <a:rPr sz="851" u="sng" dirty="0">
                <a:latin typeface="Arial"/>
                <a:ea typeface="ＭＳ Ｐゴシック" pitchFamily="34" charset="-128"/>
                <a:cs typeface="Arial"/>
              </a:rPr>
              <a:t> 	</a:t>
            </a:r>
            <a:endParaRPr sz="851" dirty="0">
              <a:latin typeface="Arial"/>
              <a:ea typeface="ＭＳ Ｐゴシック" pitchFamily="34" charset="-128"/>
              <a:cs typeface="Arial"/>
            </a:endParaRPr>
          </a:p>
        </p:txBody>
      </p:sp>
      <p:sp>
        <p:nvSpPr>
          <p:cNvPr id="22" name="object 22"/>
          <p:cNvSpPr txBox="1"/>
          <p:nvPr/>
        </p:nvSpPr>
        <p:spPr>
          <a:xfrm>
            <a:off x="1838789" y="1174365"/>
            <a:ext cx="3832731" cy="79942"/>
          </a:xfrm>
          <a:prstGeom prst="rect">
            <a:avLst/>
          </a:prstGeom>
        </p:spPr>
        <p:txBody>
          <a:bodyPr lIns="0" tIns="0" rIns="0" bIns="0"/>
          <a:lstStyle/>
          <a:p>
            <a:pPr marL="9008">
              <a:lnSpc>
                <a:spcPts val="940"/>
              </a:lnSpc>
              <a:spcBef>
                <a:spcPts val="47"/>
              </a:spcBef>
              <a:defRPr/>
            </a:pPr>
            <a:r>
              <a:rPr sz="851" dirty="0">
                <a:latin typeface="Arial"/>
                <a:ea typeface="ＭＳ Ｐゴシック" pitchFamily="34" charset="-128"/>
                <a:cs typeface="Arial"/>
              </a:rPr>
              <a:t>D</a:t>
            </a:r>
            <a:r>
              <a:rPr sz="851" spc="3" dirty="0">
                <a:latin typeface="Arial"/>
                <a:ea typeface="ＭＳ Ｐゴシック" pitchFamily="34" charset="-128"/>
                <a:cs typeface="Arial"/>
              </a:rPr>
              <a:t>a</a:t>
            </a:r>
            <a:r>
              <a:rPr sz="851" dirty="0">
                <a:latin typeface="Arial"/>
                <a:ea typeface="ＭＳ Ｐゴシック" pitchFamily="34" charset="-128"/>
                <a:cs typeface="Arial"/>
              </a:rPr>
              <a:t>t</a:t>
            </a:r>
            <a:r>
              <a:rPr sz="851" spc="3" dirty="0">
                <a:latin typeface="Arial"/>
                <a:ea typeface="ＭＳ Ｐゴシック" pitchFamily="34" charset="-128"/>
                <a:cs typeface="Arial"/>
              </a:rPr>
              <a:t>e</a:t>
            </a:r>
            <a:r>
              <a:rPr sz="851" dirty="0">
                <a:latin typeface="Arial"/>
                <a:ea typeface="ＭＳ Ｐゴシック" pitchFamily="34" charset="-128"/>
                <a:cs typeface="Arial"/>
              </a:rPr>
              <a:t>: </a:t>
            </a:r>
            <a:r>
              <a:rPr sz="851" u="sng" dirty="0">
                <a:latin typeface="Arial"/>
                <a:ea typeface="ＭＳ Ｐゴシック" pitchFamily="34" charset="-128"/>
                <a:cs typeface="Arial"/>
              </a:rPr>
              <a:t>                    </a:t>
            </a:r>
            <a:r>
              <a:rPr sz="851" u="sng" spc="235" dirty="0">
                <a:latin typeface="Arial"/>
                <a:ea typeface="ＭＳ Ｐゴシック" pitchFamily="34" charset="-128"/>
                <a:cs typeface="Arial"/>
              </a:rPr>
              <a:t> </a:t>
            </a:r>
            <a:r>
              <a:rPr sz="851" spc="13" dirty="0">
                <a:latin typeface="Arial"/>
                <a:ea typeface="ＭＳ Ｐゴシック" pitchFamily="34" charset="-128"/>
                <a:cs typeface="Arial"/>
              </a:rPr>
              <a:t> </a:t>
            </a:r>
            <a:r>
              <a:rPr sz="851" dirty="0">
                <a:latin typeface="Arial"/>
                <a:ea typeface="ＭＳ Ｐゴシック" pitchFamily="34" charset="-128"/>
                <a:cs typeface="Arial"/>
              </a:rPr>
              <a:t>/ </a:t>
            </a:r>
            <a:r>
              <a:rPr sz="851" u="sng" dirty="0">
                <a:latin typeface="Arial"/>
                <a:ea typeface="ＭＳ Ｐゴシック" pitchFamily="34" charset="-128"/>
                <a:cs typeface="Arial"/>
              </a:rPr>
              <a:t>                      </a:t>
            </a:r>
            <a:r>
              <a:rPr sz="851" spc="21" dirty="0">
                <a:latin typeface="Arial"/>
                <a:ea typeface="ＭＳ Ｐゴシック" pitchFamily="34" charset="-128"/>
                <a:cs typeface="Arial"/>
              </a:rPr>
              <a:t> </a:t>
            </a:r>
            <a:r>
              <a:rPr sz="851" dirty="0">
                <a:latin typeface="Arial"/>
                <a:ea typeface="ＭＳ Ｐゴシック" pitchFamily="34" charset="-128"/>
                <a:cs typeface="Arial"/>
              </a:rPr>
              <a:t>/ </a:t>
            </a:r>
            <a:r>
              <a:rPr sz="851" u="sng" dirty="0">
                <a:latin typeface="Arial"/>
                <a:ea typeface="ＭＳ Ｐゴシック" pitchFamily="34" charset="-128"/>
                <a:cs typeface="Arial"/>
              </a:rPr>
              <a:t>                        </a:t>
            </a:r>
            <a:r>
              <a:rPr sz="851" dirty="0">
                <a:latin typeface="Arial"/>
                <a:ea typeface="ＭＳ Ｐゴシック" pitchFamily="34" charset="-128"/>
                <a:cs typeface="Arial"/>
              </a:rPr>
              <a:t>  </a:t>
            </a:r>
            <a:r>
              <a:rPr sz="851" spc="14" dirty="0">
                <a:latin typeface="Arial"/>
                <a:ea typeface="ＭＳ Ｐゴシック" pitchFamily="34" charset="-128"/>
                <a:cs typeface="Arial"/>
              </a:rPr>
              <a:t> </a:t>
            </a:r>
            <a:r>
              <a:rPr sz="851" dirty="0">
                <a:latin typeface="Arial"/>
                <a:ea typeface="ＭＳ Ｐゴシック" pitchFamily="34" charset="-128"/>
                <a:cs typeface="Arial"/>
              </a:rPr>
              <a:t>(</a:t>
            </a:r>
            <a:r>
              <a:rPr sz="851" spc="3" dirty="0">
                <a:latin typeface="Arial"/>
                <a:ea typeface="ＭＳ Ｐゴシック" pitchFamily="34" charset="-128"/>
                <a:cs typeface="Arial"/>
              </a:rPr>
              <a:t>d</a:t>
            </a:r>
            <a:r>
              <a:rPr sz="851" spc="-3" dirty="0">
                <a:latin typeface="Arial"/>
                <a:ea typeface="ＭＳ Ｐゴシック" pitchFamily="34" charset="-128"/>
                <a:cs typeface="Arial"/>
              </a:rPr>
              <a:t>d</a:t>
            </a:r>
            <a:r>
              <a:rPr sz="851" dirty="0">
                <a:latin typeface="Arial"/>
                <a:ea typeface="ＭＳ Ｐゴシック" pitchFamily="34" charset="-128"/>
                <a:cs typeface="Arial"/>
              </a:rPr>
              <a:t>/</a:t>
            </a:r>
            <a:r>
              <a:rPr sz="851" spc="-3" dirty="0">
                <a:latin typeface="Arial"/>
                <a:ea typeface="ＭＳ Ｐゴシック" pitchFamily="34" charset="-128"/>
                <a:cs typeface="Arial"/>
              </a:rPr>
              <a:t>m</a:t>
            </a:r>
            <a:r>
              <a:rPr sz="851" spc="3" dirty="0">
                <a:latin typeface="Arial"/>
                <a:ea typeface="ＭＳ Ｐゴシック" pitchFamily="34" charset="-128"/>
                <a:cs typeface="Arial"/>
              </a:rPr>
              <a:t>m</a:t>
            </a:r>
            <a:r>
              <a:rPr sz="851" dirty="0">
                <a:latin typeface="Arial"/>
                <a:ea typeface="ＭＳ Ｐゴシック" pitchFamily="34" charset="-128"/>
                <a:cs typeface="Arial"/>
              </a:rPr>
              <a:t>/</a:t>
            </a:r>
            <a:r>
              <a:rPr sz="851" spc="-6" dirty="0">
                <a:latin typeface="Arial"/>
                <a:ea typeface="ＭＳ Ｐゴシック" pitchFamily="34" charset="-128"/>
                <a:cs typeface="Arial"/>
              </a:rPr>
              <a:t>yy</a:t>
            </a:r>
            <a:r>
              <a:rPr sz="851" dirty="0">
                <a:latin typeface="Arial"/>
                <a:ea typeface="ＭＳ Ｐゴシック" pitchFamily="34" charset="-128"/>
                <a:cs typeface="Arial"/>
              </a:rPr>
              <a:t>)</a:t>
            </a:r>
          </a:p>
        </p:txBody>
      </p:sp>
      <p:sp>
        <p:nvSpPr>
          <p:cNvPr id="23565" name="object 21"/>
          <p:cNvSpPr txBox="1">
            <a:spLocks noChangeArrowheads="1"/>
          </p:cNvSpPr>
          <p:nvPr/>
        </p:nvSpPr>
        <p:spPr bwMode="auto">
          <a:xfrm>
            <a:off x="1838789" y="1379288"/>
            <a:ext cx="5215396" cy="479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defRPr sz="1600">
                <a:solidFill>
                  <a:schemeClr val="tx1"/>
                </a:solidFill>
                <a:latin typeface="Arial" pitchFamily="34" charset="0"/>
                <a:ea typeface="MS PGothic" pitchFamily="34" charset="-128"/>
              </a:defRPr>
            </a:lvl1pPr>
            <a:lvl2pPr marL="742950" indent="-285750">
              <a:defRPr sz="1600">
                <a:solidFill>
                  <a:schemeClr val="tx1"/>
                </a:solidFill>
                <a:latin typeface="Arial" pitchFamily="34" charset="0"/>
                <a:ea typeface="MS PGothic" pitchFamily="34" charset="-128"/>
              </a:defRPr>
            </a:lvl2pPr>
            <a:lvl3pPr marL="1143000" indent="-228600">
              <a:defRPr sz="1600">
                <a:solidFill>
                  <a:schemeClr val="tx1"/>
                </a:solidFill>
                <a:latin typeface="Arial" pitchFamily="34" charset="0"/>
                <a:ea typeface="MS PGothic" pitchFamily="34" charset="-128"/>
              </a:defRPr>
            </a:lvl3pPr>
            <a:lvl4pPr marL="1600200" indent="-228600">
              <a:defRPr sz="1600">
                <a:solidFill>
                  <a:schemeClr val="tx1"/>
                </a:solidFill>
                <a:latin typeface="Arial" pitchFamily="34" charset="0"/>
                <a:ea typeface="MS PGothic" pitchFamily="34" charset="-128"/>
              </a:defRPr>
            </a:lvl4pPr>
            <a:lvl5pPr marL="2057400" indent="-228600">
              <a:defRPr sz="1600">
                <a:solidFill>
                  <a:schemeClr val="tx1"/>
                </a:solidFill>
                <a:latin typeface="Arial" pitchFamily="34" charset="0"/>
                <a:ea typeface="MS PGothic" pitchFamily="34" charset="-128"/>
              </a:defRPr>
            </a:lvl5pPr>
            <a:lvl6pPr marL="2514600" indent="-228600" eaLnBrk="0" hangingPunct="0">
              <a:buChar char="»"/>
              <a:defRPr sz="1600">
                <a:solidFill>
                  <a:schemeClr val="tx1"/>
                </a:solidFill>
                <a:latin typeface="Arial" pitchFamily="34" charset="0"/>
                <a:ea typeface="MS PGothic" pitchFamily="34" charset="-128"/>
              </a:defRPr>
            </a:lvl6pPr>
            <a:lvl7pPr marL="2971800" indent="-228600" eaLnBrk="0" hangingPunct="0">
              <a:buChar char="»"/>
              <a:defRPr sz="1600">
                <a:solidFill>
                  <a:schemeClr val="tx1"/>
                </a:solidFill>
                <a:latin typeface="Arial" pitchFamily="34" charset="0"/>
                <a:ea typeface="MS PGothic" pitchFamily="34" charset="-128"/>
              </a:defRPr>
            </a:lvl7pPr>
            <a:lvl8pPr marL="3429000" indent="-228600" eaLnBrk="0" hangingPunct="0">
              <a:buChar char="»"/>
              <a:defRPr sz="1600">
                <a:solidFill>
                  <a:schemeClr val="tx1"/>
                </a:solidFill>
                <a:latin typeface="Arial" pitchFamily="34" charset="0"/>
                <a:ea typeface="MS PGothic" pitchFamily="34" charset="-128"/>
              </a:defRPr>
            </a:lvl8pPr>
            <a:lvl9pPr marL="3886200" indent="-228600" eaLnBrk="0" hangingPunct="0">
              <a:buChar char="»"/>
              <a:defRPr sz="1600">
                <a:solidFill>
                  <a:schemeClr val="tx1"/>
                </a:solidFill>
                <a:latin typeface="Arial" pitchFamily="34" charset="0"/>
                <a:ea typeface="MS PGothic" pitchFamily="34" charset="-128"/>
              </a:defRPr>
            </a:lvl9pPr>
          </a:lstStyle>
          <a:p>
            <a:pPr algn="just">
              <a:lnSpc>
                <a:spcPts val="940"/>
              </a:lnSpc>
              <a:spcBef>
                <a:spcPts val="45"/>
              </a:spcBef>
            </a:pPr>
            <a:r>
              <a:rPr lang="de-DE" altLang="de-DE" sz="851">
                <a:cs typeface="Arial" pitchFamily="34" charset="0"/>
              </a:rPr>
              <a:t>Using this form, please report if there were any injuries sustained by any player on your</a:t>
            </a:r>
          </a:p>
          <a:p>
            <a:pPr algn="just">
              <a:lnSpc>
                <a:spcPct val="96000"/>
              </a:lnSpc>
            </a:pPr>
            <a:r>
              <a:rPr lang="de-DE" altLang="de-DE" sz="851">
                <a:cs typeface="Arial" pitchFamily="34" charset="0"/>
              </a:rPr>
              <a:t>team during the above-mentioned day during this IIHF Championship. We would ask that you also report if there were no injuries sustained by players on your team during this day of this IIHF Championship.  If an injury was sustained during this day then an IIHF Injury Report Form must be completed and submitted to the IIHF Medical Supervisor or, in his absence, to the IIHF Directorate Chairman providing the details of the injury sustained.</a:t>
            </a:r>
          </a:p>
        </p:txBody>
      </p:sp>
      <p:sp>
        <p:nvSpPr>
          <p:cNvPr id="23566" name="object 19"/>
          <p:cNvSpPr txBox="1">
            <a:spLocks noChangeArrowheads="1"/>
          </p:cNvSpPr>
          <p:nvPr/>
        </p:nvSpPr>
        <p:spPr bwMode="auto">
          <a:xfrm>
            <a:off x="1829782" y="2230506"/>
            <a:ext cx="5221026" cy="16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defRPr sz="1600">
                <a:solidFill>
                  <a:schemeClr val="tx1"/>
                </a:solidFill>
                <a:latin typeface="Arial" pitchFamily="34" charset="0"/>
                <a:ea typeface="MS PGothic" pitchFamily="34" charset="-128"/>
              </a:defRPr>
            </a:lvl1pPr>
            <a:lvl2pPr marL="742950" indent="-285750">
              <a:defRPr sz="1600">
                <a:solidFill>
                  <a:schemeClr val="tx1"/>
                </a:solidFill>
                <a:latin typeface="Arial" pitchFamily="34" charset="0"/>
                <a:ea typeface="MS PGothic" pitchFamily="34" charset="-128"/>
              </a:defRPr>
            </a:lvl2pPr>
            <a:lvl3pPr marL="1143000" indent="-228600">
              <a:defRPr sz="1600">
                <a:solidFill>
                  <a:schemeClr val="tx1"/>
                </a:solidFill>
                <a:latin typeface="Arial" pitchFamily="34" charset="0"/>
                <a:ea typeface="MS PGothic" pitchFamily="34" charset="-128"/>
              </a:defRPr>
            </a:lvl3pPr>
            <a:lvl4pPr marL="1600200" indent="-228600">
              <a:defRPr sz="1600">
                <a:solidFill>
                  <a:schemeClr val="tx1"/>
                </a:solidFill>
                <a:latin typeface="Arial" pitchFamily="34" charset="0"/>
                <a:ea typeface="MS PGothic" pitchFamily="34" charset="-128"/>
              </a:defRPr>
            </a:lvl4pPr>
            <a:lvl5pPr marL="2057400" indent="-228600">
              <a:defRPr sz="1600">
                <a:solidFill>
                  <a:schemeClr val="tx1"/>
                </a:solidFill>
                <a:latin typeface="Arial" pitchFamily="34" charset="0"/>
                <a:ea typeface="MS PGothic" pitchFamily="34" charset="-128"/>
              </a:defRPr>
            </a:lvl5pPr>
            <a:lvl6pPr marL="2514600" indent="-228600" eaLnBrk="0" hangingPunct="0">
              <a:buChar char="»"/>
              <a:defRPr sz="1600">
                <a:solidFill>
                  <a:schemeClr val="tx1"/>
                </a:solidFill>
                <a:latin typeface="Arial" pitchFamily="34" charset="0"/>
                <a:ea typeface="MS PGothic" pitchFamily="34" charset="-128"/>
              </a:defRPr>
            </a:lvl6pPr>
            <a:lvl7pPr marL="2971800" indent="-228600" eaLnBrk="0" hangingPunct="0">
              <a:buChar char="»"/>
              <a:defRPr sz="1600">
                <a:solidFill>
                  <a:schemeClr val="tx1"/>
                </a:solidFill>
                <a:latin typeface="Arial" pitchFamily="34" charset="0"/>
                <a:ea typeface="MS PGothic" pitchFamily="34" charset="-128"/>
              </a:defRPr>
            </a:lvl7pPr>
            <a:lvl8pPr marL="3429000" indent="-228600" eaLnBrk="0" hangingPunct="0">
              <a:buChar char="»"/>
              <a:defRPr sz="1600">
                <a:solidFill>
                  <a:schemeClr val="tx1"/>
                </a:solidFill>
                <a:latin typeface="Arial" pitchFamily="34" charset="0"/>
                <a:ea typeface="MS PGothic" pitchFamily="34" charset="-128"/>
              </a:defRPr>
            </a:lvl8pPr>
            <a:lvl9pPr marL="3886200" indent="-228600" eaLnBrk="0" hangingPunct="0">
              <a:buChar char="»"/>
              <a:defRPr sz="1600">
                <a:solidFill>
                  <a:schemeClr val="tx1"/>
                </a:solidFill>
                <a:latin typeface="Arial" pitchFamily="34" charset="0"/>
                <a:ea typeface="MS PGothic" pitchFamily="34" charset="-128"/>
              </a:defRPr>
            </a:lvl9pPr>
          </a:lstStyle>
          <a:p>
            <a:pPr>
              <a:lnSpc>
                <a:spcPts val="940"/>
              </a:lnSpc>
              <a:spcBef>
                <a:spcPts val="45"/>
              </a:spcBef>
            </a:pPr>
            <a:r>
              <a:rPr lang="de-DE" altLang="de-DE" sz="851">
                <a:cs typeface="Arial" pitchFamily="34" charset="0"/>
              </a:rPr>
              <a:t>Please check (</a:t>
            </a:r>
            <a:r>
              <a:rPr lang="de-DE" altLang="de-DE" sz="851">
                <a:latin typeface="Wingdings" pitchFamily="2" charset="2"/>
              </a:rPr>
              <a:t></a:t>
            </a:r>
            <a:r>
              <a:rPr lang="de-DE" altLang="de-DE" sz="851">
                <a:cs typeface="Arial" pitchFamily="34" charset="0"/>
              </a:rPr>
              <a:t>) the appropriate box below.   Please provide the number of injuries</a:t>
            </a:r>
          </a:p>
          <a:p>
            <a:pPr>
              <a:lnSpc>
                <a:spcPct val="96000"/>
              </a:lnSpc>
            </a:pPr>
            <a:r>
              <a:rPr lang="de-DE" altLang="de-DE" sz="851">
                <a:cs typeface="Arial" pitchFamily="34" charset="0"/>
              </a:rPr>
              <a:t>sustained if you check article ‘A’.</a:t>
            </a:r>
          </a:p>
        </p:txBody>
      </p:sp>
      <p:sp>
        <p:nvSpPr>
          <p:cNvPr id="18" name="object 18"/>
          <p:cNvSpPr txBox="1"/>
          <p:nvPr/>
        </p:nvSpPr>
        <p:spPr>
          <a:xfrm>
            <a:off x="1838789" y="3612045"/>
            <a:ext cx="2403902" cy="81068"/>
          </a:xfrm>
          <a:prstGeom prst="rect">
            <a:avLst/>
          </a:prstGeom>
        </p:spPr>
        <p:txBody>
          <a:bodyPr lIns="0" tIns="0" rIns="0" bIns="0"/>
          <a:lstStyle/>
          <a:p>
            <a:pPr marL="9008">
              <a:lnSpc>
                <a:spcPts val="940"/>
              </a:lnSpc>
              <a:spcBef>
                <a:spcPts val="47"/>
              </a:spcBef>
              <a:defRPr/>
            </a:pPr>
            <a:r>
              <a:rPr sz="851" spc="6" dirty="0">
                <a:latin typeface="Arial"/>
                <a:ea typeface="ＭＳ Ｐゴシック" pitchFamily="34" charset="-128"/>
                <a:cs typeface="Arial"/>
              </a:rPr>
              <a:t>T</a:t>
            </a:r>
            <a:r>
              <a:rPr sz="851" spc="-3" dirty="0">
                <a:latin typeface="Arial"/>
                <a:ea typeface="ＭＳ Ｐゴシック" pitchFamily="34" charset="-128"/>
                <a:cs typeface="Arial"/>
              </a:rPr>
              <a:t>e</a:t>
            </a:r>
            <a:r>
              <a:rPr sz="851" spc="3" dirty="0">
                <a:latin typeface="Arial"/>
                <a:ea typeface="ＭＳ Ｐゴシック" pitchFamily="34" charset="-128"/>
                <a:cs typeface="Arial"/>
              </a:rPr>
              <a:t>a</a:t>
            </a:r>
            <a:r>
              <a:rPr sz="851" dirty="0">
                <a:latin typeface="Arial"/>
                <a:ea typeface="ＭＳ Ｐゴシック" pitchFamily="34" charset="-128"/>
                <a:cs typeface="Arial"/>
              </a:rPr>
              <a:t>m P</a:t>
            </a:r>
            <a:r>
              <a:rPr sz="851" spc="3" dirty="0">
                <a:latin typeface="Arial"/>
                <a:ea typeface="ＭＳ Ｐゴシック" pitchFamily="34" charset="-128"/>
                <a:cs typeface="Arial"/>
              </a:rPr>
              <a:t>h</a:t>
            </a:r>
            <a:r>
              <a:rPr sz="851" spc="-6" dirty="0">
                <a:latin typeface="Arial"/>
                <a:ea typeface="ＭＳ Ｐゴシック" pitchFamily="34" charset="-128"/>
                <a:cs typeface="Arial"/>
              </a:rPr>
              <a:t>y</a:t>
            </a:r>
            <a:r>
              <a:rPr sz="851" dirty="0">
                <a:latin typeface="Arial"/>
                <a:ea typeface="ＭＳ Ｐゴシック" pitchFamily="34" charset="-128"/>
                <a:cs typeface="Arial"/>
              </a:rPr>
              <a:t>sici</a:t>
            </a:r>
            <a:r>
              <a:rPr sz="851" spc="3" dirty="0">
                <a:latin typeface="Arial"/>
                <a:ea typeface="ＭＳ Ｐゴシック" pitchFamily="34" charset="-128"/>
                <a:cs typeface="Arial"/>
              </a:rPr>
              <a:t>an</a:t>
            </a:r>
            <a:r>
              <a:rPr sz="851" dirty="0">
                <a:latin typeface="Arial"/>
                <a:ea typeface="ＭＳ Ｐゴシック" pitchFamily="34" charset="-128"/>
                <a:cs typeface="Arial"/>
              </a:rPr>
              <a:t>/</a:t>
            </a:r>
            <a:r>
              <a:rPr sz="851" spc="-3" dirty="0">
                <a:latin typeface="Arial"/>
                <a:ea typeface="ＭＳ Ｐゴシック" pitchFamily="34" charset="-128"/>
                <a:cs typeface="Arial"/>
              </a:rPr>
              <a:t>M</a:t>
            </a:r>
            <a:r>
              <a:rPr sz="851" spc="3" dirty="0">
                <a:latin typeface="Arial"/>
                <a:ea typeface="ＭＳ Ｐゴシック" pitchFamily="34" charset="-128"/>
                <a:cs typeface="Arial"/>
              </a:rPr>
              <a:t>ed</a:t>
            </a:r>
            <a:r>
              <a:rPr sz="851" dirty="0">
                <a:latin typeface="Arial"/>
                <a:ea typeface="ＭＳ Ｐゴシック" pitchFamily="34" charset="-128"/>
                <a:cs typeface="Arial"/>
              </a:rPr>
              <a:t>i</a:t>
            </a:r>
            <a:r>
              <a:rPr sz="851" spc="-6" dirty="0">
                <a:latin typeface="Arial"/>
                <a:ea typeface="ＭＳ Ｐゴシック" pitchFamily="34" charset="-128"/>
                <a:cs typeface="Arial"/>
              </a:rPr>
              <a:t>c</a:t>
            </a:r>
            <a:r>
              <a:rPr sz="851" spc="3" dirty="0">
                <a:latin typeface="Arial"/>
                <a:ea typeface="ＭＳ Ｐゴシック" pitchFamily="34" charset="-128"/>
                <a:cs typeface="Arial"/>
              </a:rPr>
              <a:t>a</a:t>
            </a:r>
            <a:r>
              <a:rPr sz="851" dirty="0">
                <a:latin typeface="Arial"/>
                <a:ea typeface="ＭＳ Ｐゴシック" pitchFamily="34" charset="-128"/>
                <a:cs typeface="Arial"/>
              </a:rPr>
              <a:t>l R</a:t>
            </a:r>
            <a:r>
              <a:rPr sz="851" spc="3" dirty="0">
                <a:latin typeface="Arial"/>
                <a:ea typeface="ＭＳ Ｐゴシック" pitchFamily="34" charset="-128"/>
                <a:cs typeface="Arial"/>
              </a:rPr>
              <a:t>ep</a:t>
            </a:r>
            <a:r>
              <a:rPr sz="851" spc="-3" dirty="0">
                <a:latin typeface="Arial"/>
                <a:ea typeface="ＭＳ Ｐゴシック" pitchFamily="34" charset="-128"/>
                <a:cs typeface="Arial"/>
              </a:rPr>
              <a:t>r</a:t>
            </a:r>
            <a:r>
              <a:rPr sz="851" spc="3" dirty="0">
                <a:latin typeface="Arial"/>
                <a:ea typeface="ＭＳ Ｐゴシック" pitchFamily="34" charset="-128"/>
                <a:cs typeface="Arial"/>
              </a:rPr>
              <a:t>e</a:t>
            </a:r>
            <a:r>
              <a:rPr sz="851" dirty="0">
                <a:latin typeface="Arial"/>
                <a:ea typeface="ＭＳ Ｐゴシック" pitchFamily="34" charset="-128"/>
                <a:cs typeface="Arial"/>
              </a:rPr>
              <a:t>s</a:t>
            </a:r>
            <a:r>
              <a:rPr sz="851" spc="-3" dirty="0">
                <a:latin typeface="Arial"/>
                <a:ea typeface="ＭＳ Ｐゴシック" pitchFamily="34" charset="-128"/>
                <a:cs typeface="Arial"/>
              </a:rPr>
              <a:t>e</a:t>
            </a:r>
            <a:r>
              <a:rPr sz="851" spc="3" dirty="0">
                <a:latin typeface="Arial"/>
                <a:ea typeface="ＭＳ Ｐゴシック" pitchFamily="34" charset="-128"/>
                <a:cs typeface="Arial"/>
              </a:rPr>
              <a:t>n</a:t>
            </a:r>
            <a:r>
              <a:rPr sz="851" dirty="0">
                <a:latin typeface="Arial"/>
                <a:ea typeface="ＭＳ Ｐゴシック" pitchFamily="34" charset="-128"/>
                <a:cs typeface="Arial"/>
              </a:rPr>
              <a:t>t</a:t>
            </a:r>
            <a:r>
              <a:rPr sz="851" spc="-3" dirty="0">
                <a:latin typeface="Arial"/>
                <a:ea typeface="ＭＳ Ｐゴシック" pitchFamily="34" charset="-128"/>
                <a:cs typeface="Arial"/>
              </a:rPr>
              <a:t>a</a:t>
            </a:r>
            <a:r>
              <a:rPr sz="851" dirty="0">
                <a:latin typeface="Arial"/>
                <a:ea typeface="ＭＳ Ｐゴシック" pitchFamily="34" charset="-128"/>
                <a:cs typeface="Arial"/>
              </a:rPr>
              <a:t>ti</a:t>
            </a:r>
            <a:r>
              <a:rPr sz="851" spc="-6" dirty="0">
                <a:latin typeface="Arial"/>
                <a:ea typeface="ＭＳ Ｐゴシック" pitchFamily="34" charset="-128"/>
                <a:cs typeface="Arial"/>
              </a:rPr>
              <a:t>v</a:t>
            </a:r>
            <a:r>
              <a:rPr sz="851" spc="3" dirty="0">
                <a:latin typeface="Arial"/>
                <a:ea typeface="ＭＳ Ｐゴシック" pitchFamily="34" charset="-128"/>
                <a:cs typeface="Arial"/>
              </a:rPr>
              <a:t>e</a:t>
            </a:r>
            <a:r>
              <a:rPr sz="851" dirty="0">
                <a:latin typeface="Arial"/>
                <a:ea typeface="ＭＳ Ｐゴシック" pitchFamily="34" charset="-128"/>
                <a:cs typeface="Arial"/>
              </a:rPr>
              <a:t>:</a:t>
            </a:r>
          </a:p>
        </p:txBody>
      </p:sp>
      <p:sp>
        <p:nvSpPr>
          <p:cNvPr id="23568" name="object 17"/>
          <p:cNvSpPr txBox="1">
            <a:spLocks noChangeArrowheads="1"/>
          </p:cNvSpPr>
          <p:nvPr/>
        </p:nvSpPr>
        <p:spPr bwMode="auto">
          <a:xfrm>
            <a:off x="4580476" y="3612045"/>
            <a:ext cx="2219245" cy="8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tabLst>
                <a:tab pos="2552700" algn="l"/>
              </a:tabLst>
              <a:defRPr sz="1600">
                <a:solidFill>
                  <a:schemeClr val="tx1"/>
                </a:solidFill>
                <a:latin typeface="Arial" pitchFamily="34" charset="0"/>
                <a:ea typeface="MS PGothic" pitchFamily="34" charset="-128"/>
              </a:defRPr>
            </a:lvl1pPr>
            <a:lvl2pPr marL="742950" indent="-285750">
              <a:tabLst>
                <a:tab pos="2552700" algn="l"/>
              </a:tabLst>
              <a:defRPr sz="1600">
                <a:solidFill>
                  <a:schemeClr val="tx1"/>
                </a:solidFill>
                <a:latin typeface="Arial" pitchFamily="34" charset="0"/>
                <a:ea typeface="MS PGothic" pitchFamily="34" charset="-128"/>
              </a:defRPr>
            </a:lvl2pPr>
            <a:lvl3pPr marL="1143000" indent="-228600">
              <a:tabLst>
                <a:tab pos="2552700" algn="l"/>
              </a:tabLst>
              <a:defRPr sz="1600">
                <a:solidFill>
                  <a:schemeClr val="tx1"/>
                </a:solidFill>
                <a:latin typeface="Arial" pitchFamily="34" charset="0"/>
                <a:ea typeface="MS PGothic" pitchFamily="34" charset="-128"/>
              </a:defRPr>
            </a:lvl3pPr>
            <a:lvl4pPr marL="1600200" indent="-228600">
              <a:tabLst>
                <a:tab pos="2552700" algn="l"/>
              </a:tabLst>
              <a:defRPr sz="1600">
                <a:solidFill>
                  <a:schemeClr val="tx1"/>
                </a:solidFill>
                <a:latin typeface="Arial" pitchFamily="34" charset="0"/>
                <a:ea typeface="MS PGothic" pitchFamily="34" charset="-128"/>
              </a:defRPr>
            </a:lvl4pPr>
            <a:lvl5pPr marL="2057400" indent="-228600">
              <a:tabLst>
                <a:tab pos="2552700" algn="l"/>
              </a:tabLst>
              <a:defRPr sz="1600">
                <a:solidFill>
                  <a:schemeClr val="tx1"/>
                </a:solidFill>
                <a:latin typeface="Arial" pitchFamily="34" charset="0"/>
                <a:ea typeface="MS PGothic" pitchFamily="34" charset="-128"/>
              </a:defRPr>
            </a:lvl5pPr>
            <a:lvl6pPr marL="2514600" indent="-228600" eaLnBrk="0" hangingPunct="0">
              <a:buChar char="»"/>
              <a:tabLst>
                <a:tab pos="2552700" algn="l"/>
              </a:tabLst>
              <a:defRPr sz="1600">
                <a:solidFill>
                  <a:schemeClr val="tx1"/>
                </a:solidFill>
                <a:latin typeface="Arial" pitchFamily="34" charset="0"/>
                <a:ea typeface="MS PGothic" pitchFamily="34" charset="-128"/>
              </a:defRPr>
            </a:lvl6pPr>
            <a:lvl7pPr marL="2971800" indent="-228600" eaLnBrk="0" hangingPunct="0">
              <a:buChar char="»"/>
              <a:tabLst>
                <a:tab pos="2552700" algn="l"/>
              </a:tabLst>
              <a:defRPr sz="1600">
                <a:solidFill>
                  <a:schemeClr val="tx1"/>
                </a:solidFill>
                <a:latin typeface="Arial" pitchFamily="34" charset="0"/>
                <a:ea typeface="MS PGothic" pitchFamily="34" charset="-128"/>
              </a:defRPr>
            </a:lvl7pPr>
            <a:lvl8pPr marL="3429000" indent="-228600" eaLnBrk="0" hangingPunct="0">
              <a:buChar char="»"/>
              <a:tabLst>
                <a:tab pos="2552700" algn="l"/>
              </a:tabLst>
              <a:defRPr sz="1600">
                <a:solidFill>
                  <a:schemeClr val="tx1"/>
                </a:solidFill>
                <a:latin typeface="Arial" pitchFamily="34" charset="0"/>
                <a:ea typeface="MS PGothic" pitchFamily="34" charset="-128"/>
              </a:defRPr>
            </a:lvl8pPr>
            <a:lvl9pPr marL="3886200" indent="-228600" eaLnBrk="0" hangingPunct="0">
              <a:buChar char="»"/>
              <a:tabLst>
                <a:tab pos="2552700" algn="l"/>
              </a:tabLst>
              <a:defRPr sz="1600">
                <a:solidFill>
                  <a:schemeClr val="tx1"/>
                </a:solidFill>
                <a:latin typeface="Arial" pitchFamily="34" charset="0"/>
                <a:ea typeface="MS PGothic" pitchFamily="34" charset="-128"/>
              </a:defRPr>
            </a:lvl9pPr>
          </a:lstStyle>
          <a:p>
            <a:pPr>
              <a:lnSpc>
                <a:spcPts val="940"/>
              </a:lnSpc>
            </a:pPr>
            <a:r>
              <a:rPr lang="de-DE" altLang="de-DE" sz="851" u="sng">
                <a:cs typeface="Arial" pitchFamily="34" charset="0"/>
              </a:rPr>
              <a:t> 	</a:t>
            </a:r>
            <a:endParaRPr lang="de-DE" altLang="de-DE" sz="851">
              <a:cs typeface="Arial" pitchFamily="34" charset="0"/>
            </a:endParaRPr>
          </a:p>
        </p:txBody>
      </p:sp>
      <p:sp>
        <p:nvSpPr>
          <p:cNvPr id="16" name="object 16"/>
          <p:cNvSpPr txBox="1"/>
          <p:nvPr/>
        </p:nvSpPr>
        <p:spPr>
          <a:xfrm>
            <a:off x="4580476" y="3744907"/>
            <a:ext cx="746504" cy="81068"/>
          </a:xfrm>
          <a:prstGeom prst="rect">
            <a:avLst/>
          </a:prstGeom>
        </p:spPr>
        <p:txBody>
          <a:bodyPr lIns="0" tIns="0" rIns="0" bIns="0"/>
          <a:lstStyle/>
          <a:p>
            <a:pPr marL="9008">
              <a:lnSpc>
                <a:spcPts val="940"/>
              </a:lnSpc>
              <a:spcBef>
                <a:spcPts val="47"/>
              </a:spcBef>
              <a:defRPr/>
            </a:pPr>
            <a:r>
              <a:rPr sz="851" dirty="0">
                <a:latin typeface="Arial"/>
                <a:ea typeface="ＭＳ Ｐゴシック" pitchFamily="34" charset="-128"/>
                <a:cs typeface="Arial"/>
              </a:rPr>
              <a:t>(</a:t>
            </a:r>
            <a:r>
              <a:rPr sz="851" spc="3" dirty="0">
                <a:latin typeface="Arial"/>
                <a:ea typeface="ＭＳ Ｐゴシック" pitchFamily="34" charset="-128"/>
                <a:cs typeface="Arial"/>
              </a:rPr>
              <a:t>p</a:t>
            </a:r>
            <a:r>
              <a:rPr sz="851" spc="-3" dirty="0">
                <a:latin typeface="Arial"/>
                <a:ea typeface="ＭＳ Ｐゴシック" pitchFamily="34" charset="-128"/>
                <a:cs typeface="Arial"/>
              </a:rPr>
              <a:t>r</a:t>
            </a:r>
            <a:r>
              <a:rPr sz="851" dirty="0">
                <a:latin typeface="Arial"/>
                <a:ea typeface="ＭＳ Ｐゴシック" pitchFamily="34" charset="-128"/>
                <a:cs typeface="Arial"/>
              </a:rPr>
              <a:t>i</a:t>
            </a:r>
            <a:r>
              <a:rPr sz="851" spc="3" dirty="0">
                <a:latin typeface="Arial"/>
                <a:ea typeface="ＭＳ Ｐゴシック" pitchFamily="34" charset="-128"/>
                <a:cs typeface="Arial"/>
              </a:rPr>
              <a:t>n</a:t>
            </a:r>
            <a:r>
              <a:rPr sz="851" dirty="0">
                <a:latin typeface="Arial"/>
                <a:ea typeface="ＭＳ Ｐゴシック" pitchFamily="34" charset="-128"/>
                <a:cs typeface="Arial"/>
              </a:rPr>
              <a:t>t</a:t>
            </a:r>
            <a:r>
              <a:rPr sz="851" spc="3" dirty="0">
                <a:latin typeface="Arial"/>
                <a:ea typeface="ＭＳ Ｐゴシック" pitchFamily="34" charset="-128"/>
                <a:cs typeface="Arial"/>
              </a:rPr>
              <a:t> n</a:t>
            </a:r>
            <a:r>
              <a:rPr sz="851" spc="-3" dirty="0">
                <a:latin typeface="Arial"/>
                <a:ea typeface="ＭＳ Ｐゴシック" pitchFamily="34" charset="-128"/>
                <a:cs typeface="Arial"/>
              </a:rPr>
              <a:t>a</a:t>
            </a:r>
            <a:r>
              <a:rPr sz="851" spc="3" dirty="0">
                <a:latin typeface="Arial"/>
                <a:ea typeface="ＭＳ Ｐゴシック" pitchFamily="34" charset="-128"/>
                <a:cs typeface="Arial"/>
              </a:rPr>
              <a:t>me</a:t>
            </a:r>
            <a:r>
              <a:rPr sz="851" dirty="0">
                <a:latin typeface="Arial"/>
                <a:ea typeface="ＭＳ Ｐゴシック" pitchFamily="34" charset="-128"/>
                <a:cs typeface="Arial"/>
              </a:rPr>
              <a:t>)</a:t>
            </a:r>
          </a:p>
        </p:txBody>
      </p:sp>
      <p:sp>
        <p:nvSpPr>
          <p:cNvPr id="15" name="object 15"/>
          <p:cNvSpPr txBox="1"/>
          <p:nvPr/>
        </p:nvSpPr>
        <p:spPr>
          <a:xfrm>
            <a:off x="1848924" y="3899162"/>
            <a:ext cx="637287" cy="81068"/>
          </a:xfrm>
          <a:prstGeom prst="rect">
            <a:avLst/>
          </a:prstGeom>
        </p:spPr>
        <p:txBody>
          <a:bodyPr lIns="0" tIns="0" rIns="0" bIns="0"/>
          <a:lstStyle/>
          <a:p>
            <a:pPr marL="9008">
              <a:lnSpc>
                <a:spcPts val="940"/>
              </a:lnSpc>
              <a:spcBef>
                <a:spcPts val="47"/>
              </a:spcBef>
              <a:defRPr/>
            </a:pPr>
            <a:r>
              <a:rPr sz="851" dirty="0">
                <a:latin typeface="Arial"/>
                <a:ea typeface="ＭＳ Ｐゴシック" pitchFamily="34" charset="-128"/>
                <a:cs typeface="Arial"/>
              </a:rPr>
              <a:t>Si</a:t>
            </a:r>
            <a:r>
              <a:rPr sz="851" spc="-3" dirty="0">
                <a:latin typeface="Arial"/>
                <a:ea typeface="ＭＳ Ｐゴシック" pitchFamily="34" charset="-128"/>
                <a:cs typeface="Arial"/>
              </a:rPr>
              <a:t>g</a:t>
            </a:r>
            <a:r>
              <a:rPr sz="851" spc="3" dirty="0">
                <a:latin typeface="Arial"/>
                <a:ea typeface="ＭＳ Ｐゴシック" pitchFamily="34" charset="-128"/>
                <a:cs typeface="Arial"/>
              </a:rPr>
              <a:t>na</a:t>
            </a:r>
            <a:r>
              <a:rPr sz="851" dirty="0">
                <a:latin typeface="Arial"/>
                <a:ea typeface="ＭＳ Ｐゴシック" pitchFamily="34" charset="-128"/>
                <a:cs typeface="Arial"/>
              </a:rPr>
              <a:t>t</a:t>
            </a:r>
            <a:r>
              <a:rPr sz="851" spc="3" dirty="0">
                <a:latin typeface="Arial"/>
                <a:ea typeface="ＭＳ Ｐゴシック" pitchFamily="34" charset="-128"/>
                <a:cs typeface="Arial"/>
              </a:rPr>
              <a:t>u</a:t>
            </a:r>
            <a:r>
              <a:rPr sz="851" spc="-3" dirty="0">
                <a:latin typeface="Arial"/>
                <a:ea typeface="ＭＳ Ｐゴシック" pitchFamily="34" charset="-128"/>
                <a:cs typeface="Arial"/>
              </a:rPr>
              <a:t>r</a:t>
            </a:r>
            <a:r>
              <a:rPr sz="851" spc="3" dirty="0">
                <a:latin typeface="Arial"/>
                <a:ea typeface="ＭＳ Ｐゴシック" pitchFamily="34" charset="-128"/>
                <a:cs typeface="Arial"/>
              </a:rPr>
              <a:t>e</a:t>
            </a:r>
            <a:r>
              <a:rPr sz="851" dirty="0">
                <a:latin typeface="Arial"/>
                <a:ea typeface="ＭＳ Ｐゴシック" pitchFamily="34" charset="-128"/>
                <a:cs typeface="Arial"/>
              </a:rPr>
              <a:t>:</a:t>
            </a:r>
          </a:p>
        </p:txBody>
      </p:sp>
      <p:sp>
        <p:nvSpPr>
          <p:cNvPr id="14" name="object 14"/>
          <p:cNvSpPr txBox="1"/>
          <p:nvPr/>
        </p:nvSpPr>
        <p:spPr>
          <a:xfrm>
            <a:off x="1848923" y="4115344"/>
            <a:ext cx="354674" cy="81068"/>
          </a:xfrm>
          <a:prstGeom prst="rect">
            <a:avLst/>
          </a:prstGeom>
        </p:spPr>
        <p:txBody>
          <a:bodyPr lIns="0" tIns="0" rIns="0" bIns="0"/>
          <a:lstStyle/>
          <a:p>
            <a:pPr marL="9008">
              <a:lnSpc>
                <a:spcPts val="940"/>
              </a:lnSpc>
              <a:spcBef>
                <a:spcPts val="47"/>
              </a:spcBef>
              <a:defRPr/>
            </a:pPr>
            <a:r>
              <a:rPr sz="851" dirty="0">
                <a:latin typeface="Arial"/>
                <a:ea typeface="ＭＳ Ｐゴシック" pitchFamily="34" charset="-128"/>
                <a:cs typeface="Arial"/>
              </a:rPr>
              <a:t>D</a:t>
            </a:r>
            <a:r>
              <a:rPr sz="851" spc="3" dirty="0">
                <a:latin typeface="Arial"/>
                <a:ea typeface="ＭＳ Ｐゴシック" pitchFamily="34" charset="-128"/>
                <a:cs typeface="Arial"/>
              </a:rPr>
              <a:t>a</a:t>
            </a:r>
            <a:r>
              <a:rPr sz="851" dirty="0">
                <a:latin typeface="Arial"/>
                <a:ea typeface="ＭＳ Ｐゴシック" pitchFamily="34" charset="-128"/>
                <a:cs typeface="Arial"/>
              </a:rPr>
              <a:t>t</a:t>
            </a:r>
            <a:r>
              <a:rPr sz="851" spc="3" dirty="0">
                <a:latin typeface="Arial"/>
                <a:ea typeface="ＭＳ Ｐゴシック" pitchFamily="34" charset="-128"/>
                <a:cs typeface="Arial"/>
              </a:rPr>
              <a:t>e</a:t>
            </a:r>
            <a:r>
              <a:rPr sz="851" dirty="0">
                <a:latin typeface="Arial"/>
                <a:ea typeface="ＭＳ Ｐゴシック" pitchFamily="34" charset="-128"/>
                <a:cs typeface="Arial"/>
              </a:rPr>
              <a:t>:</a:t>
            </a:r>
          </a:p>
        </p:txBody>
      </p:sp>
      <p:sp>
        <p:nvSpPr>
          <p:cNvPr id="13" name="object 13"/>
          <p:cNvSpPr txBox="1"/>
          <p:nvPr/>
        </p:nvSpPr>
        <p:spPr>
          <a:xfrm>
            <a:off x="6402262" y="4721105"/>
            <a:ext cx="655302" cy="58549"/>
          </a:xfrm>
          <a:prstGeom prst="rect">
            <a:avLst/>
          </a:prstGeom>
        </p:spPr>
        <p:txBody>
          <a:bodyPr lIns="0" tIns="0" rIns="0" bIns="0"/>
          <a:lstStyle/>
          <a:p>
            <a:pPr marL="9008">
              <a:lnSpc>
                <a:spcPct val="95825"/>
              </a:lnSpc>
              <a:defRPr/>
            </a:pPr>
            <a:r>
              <a:rPr sz="567" spc="-3" dirty="0">
                <a:latin typeface="Arial"/>
                <a:ea typeface="ＭＳ Ｐゴシック" pitchFamily="34" charset="-128"/>
                <a:cs typeface="Arial"/>
              </a:rPr>
              <a:t>N</a:t>
            </a:r>
            <a:r>
              <a:rPr sz="567" dirty="0">
                <a:latin typeface="Arial"/>
                <a:ea typeface="ＭＳ Ｐゴシック" pitchFamily="34" charset="-128"/>
                <a:cs typeface="Arial"/>
              </a:rPr>
              <a:t>o</a:t>
            </a:r>
            <a:r>
              <a:rPr sz="567" spc="-3" dirty="0">
                <a:latin typeface="Arial"/>
                <a:ea typeface="ＭＳ Ｐゴシック" pitchFamily="34" charset="-128"/>
                <a:cs typeface="Arial"/>
              </a:rPr>
              <a:t>v</a:t>
            </a:r>
            <a:r>
              <a:rPr sz="567" dirty="0">
                <a:latin typeface="Arial"/>
                <a:ea typeface="ＭＳ Ｐゴシック" pitchFamily="34" charset="-128"/>
                <a:cs typeface="Arial"/>
              </a:rPr>
              <a:t>e</a:t>
            </a:r>
            <a:r>
              <a:rPr sz="567" spc="10" dirty="0">
                <a:latin typeface="Arial"/>
                <a:ea typeface="ＭＳ Ｐゴシック" pitchFamily="34" charset="-128"/>
                <a:cs typeface="Arial"/>
              </a:rPr>
              <a:t>m</a:t>
            </a:r>
            <a:r>
              <a:rPr sz="567" dirty="0">
                <a:latin typeface="Arial"/>
                <a:ea typeface="ＭＳ Ｐゴシック" pitchFamily="34" charset="-128"/>
                <a:cs typeface="Arial"/>
              </a:rPr>
              <a:t>ber 2</a:t>
            </a:r>
            <a:r>
              <a:rPr sz="567" spc="-3" dirty="0">
                <a:latin typeface="Arial"/>
                <a:ea typeface="ＭＳ Ｐゴシック" pitchFamily="34" charset="-128"/>
                <a:cs typeface="Arial"/>
              </a:rPr>
              <a:t>01</a:t>
            </a:r>
            <a:r>
              <a:rPr sz="567" dirty="0">
                <a:latin typeface="Arial"/>
                <a:ea typeface="ＭＳ Ｐゴシック" pitchFamily="34" charset="-128"/>
                <a:cs typeface="Arial"/>
              </a:rPr>
              <a:t>0</a:t>
            </a:r>
            <a:endParaRPr sz="567">
              <a:latin typeface="Arial"/>
              <a:ea typeface="ＭＳ Ｐゴシック" pitchFamily="34" charset="-128"/>
              <a:cs typeface="Arial"/>
            </a:endParaRPr>
          </a:p>
        </p:txBody>
      </p:sp>
      <p:sp>
        <p:nvSpPr>
          <p:cNvPr id="12" name="object 12"/>
          <p:cNvSpPr txBox="1"/>
          <p:nvPr/>
        </p:nvSpPr>
        <p:spPr>
          <a:xfrm>
            <a:off x="1938999" y="2562660"/>
            <a:ext cx="5305472" cy="783661"/>
          </a:xfrm>
          <a:prstGeom prst="rect">
            <a:avLst/>
          </a:prstGeom>
        </p:spPr>
        <p:txBody>
          <a:bodyPr lIns="0" tIns="0" rIns="0" bIns="0"/>
          <a:lstStyle/>
          <a:p>
            <a:pPr marL="1348513">
              <a:lnSpc>
                <a:spcPct val="95825"/>
              </a:lnSpc>
              <a:spcBef>
                <a:spcPts val="81"/>
              </a:spcBef>
              <a:defRPr/>
            </a:pPr>
            <a:r>
              <a:rPr sz="851" b="1" dirty="0">
                <a:latin typeface="Arial"/>
                <a:ea typeface="ＭＳ Ｐゴシック" pitchFamily="34" charset="-128"/>
                <a:cs typeface="Arial"/>
              </a:rPr>
              <a:t>In</a:t>
            </a:r>
            <a:r>
              <a:rPr sz="851" b="1" spc="-6" dirty="0">
                <a:latin typeface="Arial"/>
                <a:ea typeface="ＭＳ Ｐゴシック" pitchFamily="34" charset="-128"/>
                <a:cs typeface="Arial"/>
              </a:rPr>
              <a:t>j</a:t>
            </a:r>
            <a:r>
              <a:rPr sz="851" b="1" dirty="0">
                <a:latin typeface="Arial"/>
                <a:ea typeface="ＭＳ Ｐゴシック" pitchFamily="34" charset="-128"/>
                <a:cs typeface="Arial"/>
              </a:rPr>
              <a:t>u</a:t>
            </a:r>
            <a:r>
              <a:rPr sz="851" b="1" spc="6" dirty="0">
                <a:latin typeface="Arial"/>
                <a:ea typeface="ＭＳ Ｐゴシック" pitchFamily="34" charset="-128"/>
                <a:cs typeface="Arial"/>
              </a:rPr>
              <a:t>r</a:t>
            </a:r>
            <a:r>
              <a:rPr sz="851" b="1" dirty="0">
                <a:latin typeface="Arial"/>
                <a:ea typeface="ＭＳ Ｐゴシック" pitchFamily="34" charset="-128"/>
                <a:cs typeface="Arial"/>
              </a:rPr>
              <a:t>y</a:t>
            </a:r>
            <a:r>
              <a:rPr sz="851" b="1" spc="-10" dirty="0">
                <a:latin typeface="Arial"/>
                <a:ea typeface="ＭＳ Ｐゴシック" pitchFamily="34" charset="-128"/>
                <a:cs typeface="Arial"/>
              </a:rPr>
              <a:t> </a:t>
            </a:r>
            <a:r>
              <a:rPr sz="851" b="1" dirty="0">
                <a:latin typeface="Arial"/>
                <a:ea typeface="ＭＳ Ｐゴシック" pitchFamily="34" charset="-128"/>
                <a:cs typeface="Arial"/>
              </a:rPr>
              <a:t>R</a:t>
            </a:r>
            <a:r>
              <a:rPr sz="851" b="1" spc="3" dirty="0">
                <a:latin typeface="Arial"/>
                <a:ea typeface="ＭＳ Ｐゴシック" pitchFamily="34" charset="-128"/>
                <a:cs typeface="Arial"/>
              </a:rPr>
              <a:t>e</a:t>
            </a:r>
            <a:r>
              <a:rPr sz="851" b="1" dirty="0">
                <a:latin typeface="Arial"/>
                <a:ea typeface="ＭＳ Ｐゴシック" pitchFamily="34" charset="-128"/>
                <a:cs typeface="Arial"/>
              </a:rPr>
              <a:t>port                                                               </a:t>
            </a:r>
            <a:r>
              <a:rPr sz="851" b="1" spc="53" dirty="0">
                <a:latin typeface="Arial"/>
                <a:ea typeface="ＭＳ Ｐゴシック" pitchFamily="34" charset="-128"/>
                <a:cs typeface="Arial"/>
              </a:rPr>
              <a:t> </a:t>
            </a:r>
            <a:r>
              <a:rPr sz="851" spc="-3" dirty="0">
                <a:latin typeface="Arial"/>
                <a:ea typeface="ＭＳ Ｐゴシック" pitchFamily="34" charset="-128"/>
                <a:cs typeface="Arial"/>
              </a:rPr>
              <a:t>(</a:t>
            </a:r>
            <a:r>
              <a:rPr sz="851" spc="3" dirty="0">
                <a:latin typeface="Wingdings"/>
                <a:ea typeface="ＭＳ Ｐゴシック" pitchFamily="34" charset="-128"/>
                <a:cs typeface="Wingdings"/>
              </a:rPr>
              <a:t></a:t>
            </a:r>
            <a:r>
              <a:rPr sz="851" dirty="0">
                <a:latin typeface="Arial"/>
                <a:ea typeface="ＭＳ Ｐゴシック" pitchFamily="34" charset="-128"/>
                <a:cs typeface="Arial"/>
              </a:rPr>
              <a:t>)</a:t>
            </a:r>
          </a:p>
          <a:p>
            <a:pPr marL="51346">
              <a:lnSpc>
                <a:spcPct val="102091"/>
              </a:lnSpc>
              <a:spcBef>
                <a:spcPts val="989"/>
              </a:spcBef>
              <a:defRPr/>
            </a:pPr>
            <a:r>
              <a:rPr sz="851" dirty="0">
                <a:latin typeface="Arial"/>
                <a:ea typeface="ＭＳ Ｐゴシック" pitchFamily="34" charset="-128"/>
                <a:cs typeface="Arial"/>
              </a:rPr>
              <a:t>A. </a:t>
            </a:r>
            <a:r>
              <a:rPr sz="851" spc="3" dirty="0">
                <a:latin typeface="Arial"/>
                <a:ea typeface="ＭＳ Ｐゴシック" pitchFamily="34" charset="-128"/>
                <a:cs typeface="Arial"/>
              </a:rPr>
              <a:t> </a:t>
            </a:r>
            <a:r>
              <a:rPr sz="851" dirty="0">
                <a:latin typeface="Arial"/>
                <a:ea typeface="ＭＳ Ｐゴシック" pitchFamily="34" charset="-128"/>
                <a:cs typeface="Arial"/>
              </a:rPr>
              <a:t>D</a:t>
            </a:r>
            <a:r>
              <a:rPr sz="851" spc="3" dirty="0">
                <a:latin typeface="Arial"/>
                <a:ea typeface="ＭＳ Ｐゴシック" pitchFamily="34" charset="-128"/>
                <a:cs typeface="Arial"/>
              </a:rPr>
              <a:t>u</a:t>
            </a:r>
            <a:r>
              <a:rPr sz="851" spc="-3" dirty="0">
                <a:latin typeface="Arial"/>
                <a:ea typeface="ＭＳ Ｐゴシック" pitchFamily="34" charset="-128"/>
                <a:cs typeface="Arial"/>
              </a:rPr>
              <a:t>r</a:t>
            </a:r>
            <a:r>
              <a:rPr sz="851" dirty="0">
                <a:latin typeface="Arial"/>
                <a:ea typeface="ＭＳ Ｐゴシック" pitchFamily="34" charset="-128"/>
                <a:cs typeface="Arial"/>
              </a:rPr>
              <a:t>i</a:t>
            </a:r>
            <a:r>
              <a:rPr sz="851" spc="3" dirty="0">
                <a:latin typeface="Arial"/>
                <a:ea typeface="ＭＳ Ｐゴシック" pitchFamily="34" charset="-128"/>
                <a:cs typeface="Arial"/>
              </a:rPr>
              <a:t>n</a:t>
            </a:r>
            <a:r>
              <a:rPr sz="851" dirty="0">
                <a:latin typeface="Arial"/>
                <a:ea typeface="ＭＳ Ｐゴシック" pitchFamily="34" charset="-128"/>
                <a:cs typeface="Arial"/>
              </a:rPr>
              <a:t>g</a:t>
            </a:r>
            <a:r>
              <a:rPr sz="851" spc="-3" dirty="0">
                <a:latin typeface="Arial"/>
                <a:ea typeface="ＭＳ Ｐゴシック" pitchFamily="34" charset="-128"/>
                <a:cs typeface="Arial"/>
              </a:rPr>
              <a:t> </a:t>
            </a:r>
            <a:r>
              <a:rPr sz="851" dirty="0">
                <a:latin typeface="Arial"/>
                <a:ea typeface="ＭＳ Ｐゴシック" pitchFamily="34" charset="-128"/>
                <a:cs typeface="Arial"/>
              </a:rPr>
              <a:t>t</a:t>
            </a:r>
            <a:r>
              <a:rPr sz="851" spc="3" dirty="0">
                <a:latin typeface="Arial"/>
                <a:ea typeface="ＭＳ Ｐゴシック" pitchFamily="34" charset="-128"/>
                <a:cs typeface="Arial"/>
              </a:rPr>
              <a:t>h</a:t>
            </a:r>
            <a:r>
              <a:rPr sz="851" dirty="0">
                <a:latin typeface="Arial"/>
                <a:ea typeface="ＭＳ Ｐゴシック" pitchFamily="34" charset="-128"/>
                <a:cs typeface="Arial"/>
              </a:rPr>
              <a:t>is </a:t>
            </a:r>
            <a:r>
              <a:rPr sz="851" spc="3" dirty="0">
                <a:latin typeface="Arial"/>
                <a:ea typeface="ＭＳ Ｐゴシック" pitchFamily="34" charset="-128"/>
                <a:cs typeface="Arial"/>
              </a:rPr>
              <a:t>da</a:t>
            </a:r>
            <a:r>
              <a:rPr sz="851" dirty="0">
                <a:latin typeface="Arial"/>
                <a:ea typeface="ＭＳ Ｐゴシック" pitchFamily="34" charset="-128"/>
                <a:cs typeface="Arial"/>
              </a:rPr>
              <a:t>y</a:t>
            </a:r>
            <a:r>
              <a:rPr sz="851" spc="-6" dirty="0">
                <a:latin typeface="Arial"/>
                <a:ea typeface="ＭＳ Ｐゴシック" pitchFamily="34" charset="-128"/>
                <a:cs typeface="Arial"/>
              </a:rPr>
              <a:t> </a:t>
            </a:r>
            <a:r>
              <a:rPr sz="851" dirty="0">
                <a:latin typeface="Arial"/>
                <a:ea typeface="ＭＳ Ｐゴシック" pitchFamily="34" charset="-128"/>
                <a:cs typeface="Arial"/>
              </a:rPr>
              <a:t>t</a:t>
            </a:r>
            <a:r>
              <a:rPr sz="851" spc="3" dirty="0">
                <a:latin typeface="Arial"/>
                <a:ea typeface="ＭＳ Ｐゴシック" pitchFamily="34" charset="-128"/>
                <a:cs typeface="Arial"/>
              </a:rPr>
              <a:t>he</a:t>
            </a:r>
            <a:r>
              <a:rPr sz="851" spc="-10" dirty="0">
                <a:latin typeface="Arial"/>
                <a:ea typeface="ＭＳ Ｐゴシック" pitchFamily="34" charset="-128"/>
                <a:cs typeface="Arial"/>
              </a:rPr>
              <a:t>r</a:t>
            </a:r>
            <a:r>
              <a:rPr sz="851" dirty="0">
                <a:latin typeface="Arial"/>
                <a:ea typeface="ＭＳ Ｐゴシック" pitchFamily="34" charset="-128"/>
                <a:cs typeface="Arial"/>
              </a:rPr>
              <a:t>e</a:t>
            </a:r>
            <a:r>
              <a:rPr sz="851" spc="3" dirty="0">
                <a:latin typeface="Arial"/>
                <a:ea typeface="ＭＳ Ｐゴシック" pitchFamily="34" charset="-128"/>
                <a:cs typeface="Arial"/>
              </a:rPr>
              <a:t> </a:t>
            </a:r>
            <a:r>
              <a:rPr sz="851" spc="-10" dirty="0">
                <a:latin typeface="Arial"/>
                <a:ea typeface="ＭＳ Ｐゴシック" pitchFamily="34" charset="-128"/>
                <a:cs typeface="Arial"/>
              </a:rPr>
              <a:t>w</a:t>
            </a:r>
            <a:r>
              <a:rPr sz="851" spc="3" dirty="0">
                <a:latin typeface="Arial"/>
                <a:ea typeface="ＭＳ Ｐゴシック" pitchFamily="34" charset="-128"/>
                <a:cs typeface="Arial"/>
              </a:rPr>
              <a:t>e</a:t>
            </a:r>
            <a:r>
              <a:rPr sz="851" spc="-3" dirty="0">
                <a:latin typeface="Arial"/>
                <a:ea typeface="ＭＳ Ｐゴシック" pitchFamily="34" charset="-128"/>
                <a:cs typeface="Arial"/>
              </a:rPr>
              <a:t>r</a:t>
            </a:r>
            <a:r>
              <a:rPr sz="851" dirty="0">
                <a:latin typeface="Arial"/>
                <a:ea typeface="ＭＳ Ｐゴシック" pitchFamily="34" charset="-128"/>
                <a:cs typeface="Arial"/>
              </a:rPr>
              <a:t>e </a:t>
            </a:r>
            <a:r>
              <a:rPr sz="851" u="sng" dirty="0">
                <a:latin typeface="Arial"/>
                <a:ea typeface="ＭＳ Ｐゴシック" pitchFamily="34" charset="-128"/>
                <a:cs typeface="Arial"/>
              </a:rPr>
              <a:t>            </a:t>
            </a:r>
            <a:r>
              <a:rPr sz="851" spc="24" dirty="0">
                <a:latin typeface="Arial"/>
                <a:ea typeface="ＭＳ Ｐゴシック" pitchFamily="34" charset="-128"/>
                <a:cs typeface="Arial"/>
              </a:rPr>
              <a:t> </a:t>
            </a:r>
            <a:r>
              <a:rPr sz="851" dirty="0">
                <a:latin typeface="Arial"/>
                <a:ea typeface="ＭＳ Ｐゴシック" pitchFamily="34" charset="-128"/>
                <a:cs typeface="Arial"/>
              </a:rPr>
              <a:t>i</a:t>
            </a:r>
            <a:r>
              <a:rPr sz="851" spc="3" dirty="0">
                <a:latin typeface="Arial"/>
                <a:ea typeface="ＭＳ Ｐゴシック" pitchFamily="34" charset="-128"/>
                <a:cs typeface="Arial"/>
              </a:rPr>
              <a:t>n</a:t>
            </a:r>
            <a:r>
              <a:rPr sz="851" dirty="0">
                <a:latin typeface="Arial"/>
                <a:ea typeface="ＭＳ Ｐゴシック" pitchFamily="34" charset="-128"/>
                <a:cs typeface="Arial"/>
              </a:rPr>
              <a:t>j</a:t>
            </a:r>
            <a:r>
              <a:rPr sz="851" spc="3" dirty="0">
                <a:latin typeface="Arial"/>
                <a:ea typeface="ＭＳ Ｐゴシック" pitchFamily="34" charset="-128"/>
                <a:cs typeface="Arial"/>
              </a:rPr>
              <a:t>u</a:t>
            </a:r>
            <a:r>
              <a:rPr sz="851" spc="-3" dirty="0">
                <a:latin typeface="Arial"/>
                <a:ea typeface="ＭＳ Ｐゴシック" pitchFamily="34" charset="-128"/>
                <a:cs typeface="Arial"/>
              </a:rPr>
              <a:t>r</a:t>
            </a:r>
            <a:r>
              <a:rPr sz="851" dirty="0">
                <a:latin typeface="Arial"/>
                <a:ea typeface="ＭＳ Ｐゴシック" pitchFamily="34" charset="-128"/>
                <a:cs typeface="Arial"/>
              </a:rPr>
              <a:t>i</a:t>
            </a:r>
            <a:r>
              <a:rPr sz="851" spc="3" dirty="0">
                <a:latin typeface="Arial"/>
                <a:ea typeface="ＭＳ Ｐゴシック" pitchFamily="34" charset="-128"/>
                <a:cs typeface="Arial"/>
              </a:rPr>
              <a:t>e</a:t>
            </a:r>
            <a:r>
              <a:rPr sz="851" dirty="0">
                <a:latin typeface="Arial"/>
                <a:ea typeface="ＭＳ Ｐゴシック" pitchFamily="34" charset="-128"/>
                <a:cs typeface="Arial"/>
              </a:rPr>
              <a:t>s</a:t>
            </a:r>
            <a:r>
              <a:rPr sz="851" spc="-6" dirty="0">
                <a:latin typeface="Arial"/>
                <a:ea typeface="ＭＳ Ｐゴシック" pitchFamily="34" charset="-128"/>
                <a:cs typeface="Arial"/>
              </a:rPr>
              <a:t> </a:t>
            </a:r>
            <a:r>
              <a:rPr sz="851" dirty="0">
                <a:latin typeface="Arial"/>
                <a:ea typeface="ＭＳ Ｐゴシック" pitchFamily="34" charset="-128"/>
                <a:cs typeface="Arial"/>
              </a:rPr>
              <a:t>s</a:t>
            </a:r>
            <a:r>
              <a:rPr sz="851" spc="3" dirty="0">
                <a:latin typeface="Arial"/>
                <a:ea typeface="ＭＳ Ｐゴシック" pitchFamily="34" charset="-128"/>
                <a:cs typeface="Arial"/>
              </a:rPr>
              <a:t>u</a:t>
            </a:r>
            <a:r>
              <a:rPr sz="851" dirty="0">
                <a:latin typeface="Arial"/>
                <a:ea typeface="ＭＳ Ｐゴシック" pitchFamily="34" charset="-128"/>
                <a:cs typeface="Arial"/>
              </a:rPr>
              <a:t>st</a:t>
            </a:r>
            <a:r>
              <a:rPr sz="851" spc="3" dirty="0">
                <a:latin typeface="Arial"/>
                <a:ea typeface="ＭＳ Ｐゴシック" pitchFamily="34" charset="-128"/>
                <a:cs typeface="Arial"/>
              </a:rPr>
              <a:t>a</a:t>
            </a:r>
            <a:r>
              <a:rPr sz="851" dirty="0">
                <a:latin typeface="Arial"/>
                <a:ea typeface="ＭＳ Ｐゴシック" pitchFamily="34" charset="-128"/>
                <a:cs typeface="Arial"/>
              </a:rPr>
              <a:t>i</a:t>
            </a:r>
            <a:r>
              <a:rPr sz="851" spc="-3" dirty="0">
                <a:latin typeface="Arial"/>
                <a:ea typeface="ＭＳ Ｐゴシック" pitchFamily="34" charset="-128"/>
                <a:cs typeface="Arial"/>
              </a:rPr>
              <a:t>n</a:t>
            </a:r>
            <a:r>
              <a:rPr sz="851" spc="3" dirty="0">
                <a:latin typeface="Arial"/>
                <a:ea typeface="ＭＳ Ｐゴシック" pitchFamily="34" charset="-128"/>
                <a:cs typeface="Arial"/>
              </a:rPr>
              <a:t>e</a:t>
            </a:r>
            <a:r>
              <a:rPr sz="851" dirty="0">
                <a:latin typeface="Arial"/>
                <a:ea typeface="ＭＳ Ｐゴシック" pitchFamily="34" charset="-128"/>
                <a:cs typeface="Arial"/>
              </a:rPr>
              <a:t>d</a:t>
            </a:r>
            <a:r>
              <a:rPr sz="851" spc="-3" dirty="0">
                <a:latin typeface="Arial"/>
                <a:ea typeface="ＭＳ Ｐゴシック" pitchFamily="34" charset="-128"/>
                <a:cs typeface="Arial"/>
              </a:rPr>
              <a:t> </a:t>
            </a:r>
            <a:r>
              <a:rPr sz="851" spc="3" dirty="0">
                <a:latin typeface="Arial"/>
                <a:ea typeface="ＭＳ Ｐゴシック" pitchFamily="34" charset="-128"/>
                <a:cs typeface="Arial"/>
              </a:rPr>
              <a:t>b</a:t>
            </a:r>
            <a:r>
              <a:rPr sz="851" dirty="0">
                <a:latin typeface="Arial"/>
                <a:ea typeface="ＭＳ Ｐゴシック" pitchFamily="34" charset="-128"/>
                <a:cs typeface="Arial"/>
              </a:rPr>
              <a:t>y</a:t>
            </a:r>
            <a:r>
              <a:rPr sz="851" spc="-6" dirty="0">
                <a:latin typeface="Arial"/>
                <a:ea typeface="ＭＳ Ｐゴシック" pitchFamily="34" charset="-128"/>
                <a:cs typeface="Arial"/>
              </a:rPr>
              <a:t> </a:t>
            </a:r>
            <a:r>
              <a:rPr sz="851" spc="3" dirty="0">
                <a:latin typeface="Arial"/>
                <a:ea typeface="ＭＳ Ｐゴシック" pitchFamily="34" charset="-128"/>
                <a:cs typeface="Arial"/>
              </a:rPr>
              <a:t>ou</a:t>
            </a:r>
            <a:r>
              <a:rPr sz="851" dirty="0">
                <a:latin typeface="Arial"/>
                <a:ea typeface="ＭＳ Ｐゴシック" pitchFamily="34" charset="-128"/>
                <a:cs typeface="Arial"/>
              </a:rPr>
              <a:t>r t</a:t>
            </a:r>
            <a:r>
              <a:rPr sz="851" spc="-3" dirty="0">
                <a:latin typeface="Arial"/>
                <a:ea typeface="ＭＳ Ｐゴシック" pitchFamily="34" charset="-128"/>
                <a:cs typeface="Arial"/>
              </a:rPr>
              <a:t>e</a:t>
            </a:r>
            <a:r>
              <a:rPr sz="851" spc="3" dirty="0">
                <a:latin typeface="Arial"/>
                <a:ea typeface="ＭＳ Ｐゴシック" pitchFamily="34" charset="-128"/>
                <a:cs typeface="Arial"/>
              </a:rPr>
              <a:t>a</a:t>
            </a:r>
            <a:r>
              <a:rPr sz="851" spc="-3" dirty="0">
                <a:latin typeface="Arial"/>
                <a:ea typeface="ＭＳ Ｐゴシック" pitchFamily="34" charset="-128"/>
                <a:cs typeface="Arial"/>
              </a:rPr>
              <a:t>m</a:t>
            </a:r>
            <a:r>
              <a:rPr sz="851" dirty="0">
                <a:latin typeface="Arial"/>
                <a:ea typeface="ＭＳ Ｐゴシック" pitchFamily="34" charset="-128"/>
                <a:cs typeface="Arial"/>
              </a:rPr>
              <a:t>.                  </a:t>
            </a:r>
            <a:r>
              <a:rPr sz="851" spc="71" dirty="0">
                <a:latin typeface="Arial"/>
                <a:ea typeface="ＭＳ Ｐゴシック" pitchFamily="34" charset="-128"/>
                <a:cs typeface="Arial"/>
              </a:rPr>
              <a:t> </a:t>
            </a:r>
            <a:r>
              <a:rPr sz="851" b="1" dirty="0">
                <a:latin typeface="Symbol"/>
                <a:ea typeface="ＭＳ Ｐゴシック" pitchFamily="34" charset="-128"/>
                <a:cs typeface="Symbol"/>
              </a:rPr>
              <a:t></a:t>
            </a:r>
            <a:endParaRPr sz="851" dirty="0">
              <a:latin typeface="Symbol"/>
              <a:ea typeface="ＭＳ Ｐゴシック" pitchFamily="34" charset="-128"/>
              <a:cs typeface="Symbol"/>
            </a:endParaRPr>
          </a:p>
          <a:p>
            <a:pPr marL="1385267">
              <a:lnSpc>
                <a:spcPts val="965"/>
              </a:lnSpc>
              <a:spcBef>
                <a:spcPts val="48"/>
              </a:spcBef>
              <a:defRPr/>
            </a:pPr>
            <a:r>
              <a:rPr sz="851" dirty="0">
                <a:latin typeface="Arial"/>
                <a:ea typeface="ＭＳ Ｐゴシック" pitchFamily="34" charset="-128"/>
                <a:cs typeface="Arial"/>
              </a:rPr>
              <a:t>(</a:t>
            </a:r>
            <a:r>
              <a:rPr sz="851" spc="3" dirty="0">
                <a:latin typeface="Arial"/>
                <a:ea typeface="ＭＳ Ｐゴシック" pitchFamily="34" charset="-128"/>
                <a:cs typeface="Arial"/>
              </a:rPr>
              <a:t>n</a:t>
            </a:r>
            <a:r>
              <a:rPr sz="851" spc="-3" dirty="0">
                <a:latin typeface="Arial"/>
                <a:ea typeface="ＭＳ Ｐゴシック" pitchFamily="34" charset="-128"/>
                <a:cs typeface="Arial"/>
              </a:rPr>
              <a:t>u</a:t>
            </a:r>
            <a:r>
              <a:rPr sz="851" spc="3" dirty="0">
                <a:latin typeface="Arial"/>
                <a:ea typeface="ＭＳ Ｐゴシック" pitchFamily="34" charset="-128"/>
                <a:cs typeface="Arial"/>
              </a:rPr>
              <a:t>mbe</a:t>
            </a:r>
            <a:r>
              <a:rPr sz="851" spc="-3" dirty="0">
                <a:latin typeface="Arial"/>
                <a:ea typeface="ＭＳ Ｐゴシック" pitchFamily="34" charset="-128"/>
                <a:cs typeface="Arial"/>
              </a:rPr>
              <a:t>r</a:t>
            </a:r>
            <a:r>
              <a:rPr sz="851" dirty="0">
                <a:latin typeface="Arial"/>
                <a:ea typeface="ＭＳ Ｐゴシック" pitchFamily="34" charset="-128"/>
                <a:cs typeface="Arial"/>
              </a:rPr>
              <a:t>)</a:t>
            </a:r>
          </a:p>
          <a:p>
            <a:pPr marL="51346">
              <a:lnSpc>
                <a:spcPct val="102091"/>
              </a:lnSpc>
              <a:defRPr/>
            </a:pPr>
            <a:r>
              <a:rPr sz="851" dirty="0">
                <a:latin typeface="Arial"/>
                <a:ea typeface="ＭＳ Ｐゴシック" pitchFamily="34" charset="-128"/>
                <a:cs typeface="Arial"/>
              </a:rPr>
              <a:t>B. </a:t>
            </a:r>
            <a:r>
              <a:rPr sz="851" spc="3" dirty="0">
                <a:latin typeface="Arial"/>
                <a:ea typeface="ＭＳ Ｐゴシック" pitchFamily="34" charset="-128"/>
                <a:cs typeface="Arial"/>
              </a:rPr>
              <a:t> </a:t>
            </a:r>
            <a:r>
              <a:rPr sz="851" dirty="0">
                <a:latin typeface="Arial"/>
                <a:ea typeface="ＭＳ Ｐゴシック" pitchFamily="34" charset="-128"/>
                <a:cs typeface="Arial"/>
              </a:rPr>
              <a:t>D</a:t>
            </a:r>
            <a:r>
              <a:rPr sz="851" spc="3" dirty="0">
                <a:latin typeface="Arial"/>
                <a:ea typeface="ＭＳ Ｐゴシック" pitchFamily="34" charset="-128"/>
                <a:cs typeface="Arial"/>
              </a:rPr>
              <a:t>u</a:t>
            </a:r>
            <a:r>
              <a:rPr sz="851" spc="-3" dirty="0">
                <a:latin typeface="Arial"/>
                <a:ea typeface="ＭＳ Ｐゴシック" pitchFamily="34" charset="-128"/>
                <a:cs typeface="Arial"/>
              </a:rPr>
              <a:t>r</a:t>
            </a:r>
            <a:r>
              <a:rPr sz="851" dirty="0">
                <a:latin typeface="Arial"/>
                <a:ea typeface="ＭＳ Ｐゴシック" pitchFamily="34" charset="-128"/>
                <a:cs typeface="Arial"/>
              </a:rPr>
              <a:t>i</a:t>
            </a:r>
            <a:r>
              <a:rPr sz="851" spc="3" dirty="0">
                <a:latin typeface="Arial"/>
                <a:ea typeface="ＭＳ Ｐゴシック" pitchFamily="34" charset="-128"/>
                <a:cs typeface="Arial"/>
              </a:rPr>
              <a:t>n</a:t>
            </a:r>
            <a:r>
              <a:rPr sz="851" dirty="0">
                <a:latin typeface="Arial"/>
                <a:ea typeface="ＭＳ Ｐゴシック" pitchFamily="34" charset="-128"/>
                <a:cs typeface="Arial"/>
              </a:rPr>
              <a:t>g</a:t>
            </a:r>
            <a:r>
              <a:rPr sz="851" spc="-3" dirty="0">
                <a:latin typeface="Arial"/>
                <a:ea typeface="ＭＳ Ｐゴシック" pitchFamily="34" charset="-128"/>
                <a:cs typeface="Arial"/>
              </a:rPr>
              <a:t> </a:t>
            </a:r>
            <a:r>
              <a:rPr sz="851" dirty="0">
                <a:latin typeface="Arial"/>
                <a:ea typeface="ＭＳ Ｐゴシック" pitchFamily="34" charset="-128"/>
                <a:cs typeface="Arial"/>
              </a:rPr>
              <a:t>t</a:t>
            </a:r>
            <a:r>
              <a:rPr sz="851" spc="3" dirty="0">
                <a:latin typeface="Arial"/>
                <a:ea typeface="ＭＳ Ｐゴシック" pitchFamily="34" charset="-128"/>
                <a:cs typeface="Arial"/>
              </a:rPr>
              <a:t>h</a:t>
            </a:r>
            <a:r>
              <a:rPr sz="851" dirty="0">
                <a:latin typeface="Arial"/>
                <a:ea typeface="ＭＳ Ｐゴシック" pitchFamily="34" charset="-128"/>
                <a:cs typeface="Arial"/>
              </a:rPr>
              <a:t>is </a:t>
            </a:r>
            <a:r>
              <a:rPr sz="851" spc="3" dirty="0">
                <a:latin typeface="Arial"/>
                <a:ea typeface="ＭＳ Ｐゴシック" pitchFamily="34" charset="-128"/>
                <a:cs typeface="Arial"/>
              </a:rPr>
              <a:t>da</a:t>
            </a:r>
            <a:r>
              <a:rPr sz="851" dirty="0">
                <a:latin typeface="Arial"/>
                <a:ea typeface="ＭＳ Ｐゴシック" pitchFamily="34" charset="-128"/>
                <a:cs typeface="Arial"/>
              </a:rPr>
              <a:t>y</a:t>
            </a:r>
            <a:r>
              <a:rPr sz="851" spc="-3" dirty="0">
                <a:latin typeface="Arial"/>
                <a:ea typeface="ＭＳ Ｐゴシック" pitchFamily="34" charset="-128"/>
                <a:cs typeface="Arial"/>
              </a:rPr>
              <a:t> </a:t>
            </a:r>
            <a:r>
              <a:rPr sz="851" dirty="0">
                <a:latin typeface="Arial"/>
                <a:ea typeface="ＭＳ Ｐゴシック" pitchFamily="34" charset="-128"/>
                <a:cs typeface="Arial"/>
              </a:rPr>
              <a:t>t</a:t>
            </a:r>
            <a:r>
              <a:rPr sz="851" spc="3" dirty="0">
                <a:latin typeface="Arial"/>
                <a:ea typeface="ＭＳ Ｐゴシック" pitchFamily="34" charset="-128"/>
                <a:cs typeface="Arial"/>
              </a:rPr>
              <a:t>he</a:t>
            </a:r>
            <a:r>
              <a:rPr sz="851" spc="-10" dirty="0">
                <a:latin typeface="Arial"/>
                <a:ea typeface="ＭＳ Ｐゴシック" pitchFamily="34" charset="-128"/>
                <a:cs typeface="Arial"/>
              </a:rPr>
              <a:t>r</a:t>
            </a:r>
            <a:r>
              <a:rPr sz="851" dirty="0">
                <a:latin typeface="Arial"/>
                <a:ea typeface="ＭＳ Ｐゴシック" pitchFamily="34" charset="-128"/>
                <a:cs typeface="Arial"/>
              </a:rPr>
              <a:t>e</a:t>
            </a:r>
            <a:r>
              <a:rPr sz="851" spc="3" dirty="0">
                <a:latin typeface="Arial"/>
                <a:ea typeface="ＭＳ Ｐゴシック" pitchFamily="34" charset="-128"/>
                <a:cs typeface="Arial"/>
              </a:rPr>
              <a:t> </a:t>
            </a:r>
            <a:r>
              <a:rPr sz="851" spc="-10" dirty="0">
                <a:latin typeface="Arial"/>
                <a:ea typeface="ＭＳ Ｐゴシック" pitchFamily="34" charset="-128"/>
                <a:cs typeface="Arial"/>
              </a:rPr>
              <a:t>w</a:t>
            </a:r>
            <a:r>
              <a:rPr sz="851" spc="3" dirty="0">
                <a:latin typeface="Arial"/>
                <a:ea typeface="ＭＳ Ｐゴシック" pitchFamily="34" charset="-128"/>
                <a:cs typeface="Arial"/>
              </a:rPr>
              <a:t>e</a:t>
            </a:r>
            <a:r>
              <a:rPr sz="851" spc="-3" dirty="0">
                <a:latin typeface="Arial"/>
                <a:ea typeface="ＭＳ Ｐゴシック" pitchFamily="34" charset="-128"/>
                <a:cs typeface="Arial"/>
              </a:rPr>
              <a:t>r</a:t>
            </a:r>
            <a:r>
              <a:rPr sz="851" dirty="0">
                <a:latin typeface="Arial"/>
                <a:ea typeface="ＭＳ Ｐゴシック" pitchFamily="34" charset="-128"/>
                <a:cs typeface="Arial"/>
              </a:rPr>
              <a:t>e</a:t>
            </a:r>
            <a:r>
              <a:rPr sz="851" spc="3" dirty="0">
                <a:latin typeface="Arial"/>
                <a:ea typeface="ＭＳ Ｐゴシック" pitchFamily="34" charset="-128"/>
                <a:cs typeface="Arial"/>
              </a:rPr>
              <a:t> n</a:t>
            </a:r>
            <a:r>
              <a:rPr sz="851" dirty="0">
                <a:latin typeface="Arial"/>
                <a:ea typeface="ＭＳ Ｐゴシック" pitchFamily="34" charset="-128"/>
                <a:cs typeface="Arial"/>
              </a:rPr>
              <a:t>o</a:t>
            </a:r>
            <a:r>
              <a:rPr sz="851" spc="3" dirty="0">
                <a:latin typeface="Arial"/>
                <a:ea typeface="ＭＳ Ｐゴシック" pitchFamily="34" charset="-128"/>
                <a:cs typeface="Arial"/>
              </a:rPr>
              <a:t> </a:t>
            </a:r>
            <a:r>
              <a:rPr sz="851" dirty="0">
                <a:latin typeface="Arial"/>
                <a:ea typeface="ＭＳ Ｐゴシック" pitchFamily="34" charset="-128"/>
                <a:cs typeface="Arial"/>
              </a:rPr>
              <a:t>i</a:t>
            </a:r>
            <a:r>
              <a:rPr sz="851" spc="3" dirty="0">
                <a:latin typeface="Arial"/>
                <a:ea typeface="ＭＳ Ｐゴシック" pitchFamily="34" charset="-128"/>
                <a:cs typeface="Arial"/>
              </a:rPr>
              <a:t>n</a:t>
            </a:r>
            <a:r>
              <a:rPr sz="851" dirty="0">
                <a:latin typeface="Arial"/>
                <a:ea typeface="ＭＳ Ｐゴシック" pitchFamily="34" charset="-128"/>
                <a:cs typeface="Arial"/>
              </a:rPr>
              <a:t>j</a:t>
            </a:r>
            <a:r>
              <a:rPr sz="851" spc="3" dirty="0">
                <a:latin typeface="Arial"/>
                <a:ea typeface="ＭＳ Ｐゴシック" pitchFamily="34" charset="-128"/>
                <a:cs typeface="Arial"/>
              </a:rPr>
              <a:t>u</a:t>
            </a:r>
            <a:r>
              <a:rPr sz="851" spc="-3" dirty="0">
                <a:latin typeface="Arial"/>
                <a:ea typeface="ＭＳ Ｐゴシック" pitchFamily="34" charset="-128"/>
                <a:cs typeface="Arial"/>
              </a:rPr>
              <a:t>r</a:t>
            </a:r>
            <a:r>
              <a:rPr sz="851" dirty="0">
                <a:latin typeface="Arial"/>
                <a:ea typeface="ＭＳ Ｐゴシック" pitchFamily="34" charset="-128"/>
                <a:cs typeface="Arial"/>
              </a:rPr>
              <a:t>i</a:t>
            </a:r>
            <a:r>
              <a:rPr sz="851" spc="3" dirty="0">
                <a:latin typeface="Arial"/>
                <a:ea typeface="ＭＳ Ｐゴシック" pitchFamily="34" charset="-128"/>
                <a:cs typeface="Arial"/>
              </a:rPr>
              <a:t>e</a:t>
            </a:r>
            <a:r>
              <a:rPr sz="851" dirty="0">
                <a:latin typeface="Arial"/>
                <a:ea typeface="ＭＳ Ｐゴシック" pitchFamily="34" charset="-128"/>
                <a:cs typeface="Arial"/>
              </a:rPr>
              <a:t>s </a:t>
            </a:r>
            <a:r>
              <a:rPr sz="851" spc="-6" dirty="0">
                <a:latin typeface="Arial"/>
                <a:ea typeface="ＭＳ Ｐゴシック" pitchFamily="34" charset="-128"/>
                <a:cs typeface="Arial"/>
              </a:rPr>
              <a:t>s</a:t>
            </a:r>
            <a:r>
              <a:rPr sz="851" spc="3" dirty="0">
                <a:latin typeface="Arial"/>
                <a:ea typeface="ＭＳ Ｐゴシック" pitchFamily="34" charset="-128"/>
                <a:cs typeface="Arial"/>
              </a:rPr>
              <a:t>u</a:t>
            </a:r>
            <a:r>
              <a:rPr sz="851" dirty="0">
                <a:latin typeface="Arial"/>
                <a:ea typeface="ＭＳ Ｐゴシック" pitchFamily="34" charset="-128"/>
                <a:cs typeface="Arial"/>
              </a:rPr>
              <a:t>s</a:t>
            </a:r>
            <a:r>
              <a:rPr sz="851" spc="-6" dirty="0">
                <a:latin typeface="Arial"/>
                <a:ea typeface="ＭＳ Ｐゴシック" pitchFamily="34" charset="-128"/>
                <a:cs typeface="Arial"/>
              </a:rPr>
              <a:t>t</a:t>
            </a:r>
            <a:r>
              <a:rPr sz="851" spc="3" dirty="0">
                <a:latin typeface="Arial"/>
                <a:ea typeface="ＭＳ Ｐゴシック" pitchFamily="34" charset="-128"/>
                <a:cs typeface="Arial"/>
              </a:rPr>
              <a:t>a</a:t>
            </a:r>
            <a:r>
              <a:rPr sz="851" dirty="0">
                <a:latin typeface="Arial"/>
                <a:ea typeface="ＭＳ Ｐゴシック" pitchFamily="34" charset="-128"/>
                <a:cs typeface="Arial"/>
              </a:rPr>
              <a:t>i</a:t>
            </a:r>
            <a:r>
              <a:rPr sz="851" spc="3" dirty="0">
                <a:latin typeface="Arial"/>
                <a:ea typeface="ＭＳ Ｐゴシック" pitchFamily="34" charset="-128"/>
                <a:cs typeface="Arial"/>
              </a:rPr>
              <a:t>ne</a:t>
            </a:r>
            <a:r>
              <a:rPr sz="851" dirty="0">
                <a:latin typeface="Arial"/>
                <a:ea typeface="ＭＳ Ｐゴシック" pitchFamily="34" charset="-128"/>
                <a:cs typeface="Arial"/>
              </a:rPr>
              <a:t>d</a:t>
            </a:r>
            <a:r>
              <a:rPr sz="851" spc="-3" dirty="0">
                <a:latin typeface="Arial"/>
                <a:ea typeface="ＭＳ Ｐゴシック" pitchFamily="34" charset="-128"/>
                <a:cs typeface="Arial"/>
              </a:rPr>
              <a:t> </a:t>
            </a:r>
            <a:r>
              <a:rPr sz="851" spc="3" dirty="0">
                <a:latin typeface="Arial"/>
                <a:ea typeface="ＭＳ Ｐゴシック" pitchFamily="34" charset="-128"/>
                <a:cs typeface="Arial"/>
              </a:rPr>
              <a:t>b</a:t>
            </a:r>
            <a:r>
              <a:rPr sz="851" dirty="0">
                <a:latin typeface="Arial"/>
                <a:ea typeface="ＭＳ Ｐゴシック" pitchFamily="34" charset="-128"/>
                <a:cs typeface="Arial"/>
              </a:rPr>
              <a:t>y</a:t>
            </a:r>
            <a:r>
              <a:rPr sz="851" spc="-6" dirty="0">
                <a:latin typeface="Arial"/>
                <a:ea typeface="ＭＳ Ｐゴシック" pitchFamily="34" charset="-128"/>
                <a:cs typeface="Arial"/>
              </a:rPr>
              <a:t> </a:t>
            </a:r>
            <a:r>
              <a:rPr sz="851" spc="3" dirty="0">
                <a:latin typeface="Arial"/>
                <a:ea typeface="ＭＳ Ｐゴシック" pitchFamily="34" charset="-128"/>
                <a:cs typeface="Arial"/>
              </a:rPr>
              <a:t>ou</a:t>
            </a:r>
            <a:r>
              <a:rPr sz="851" dirty="0">
                <a:latin typeface="Arial"/>
                <a:ea typeface="ＭＳ Ｐゴシック" pitchFamily="34" charset="-128"/>
                <a:cs typeface="Arial"/>
              </a:rPr>
              <a:t>r t</a:t>
            </a:r>
            <a:r>
              <a:rPr sz="851" spc="-3" dirty="0">
                <a:latin typeface="Arial"/>
                <a:ea typeface="ＭＳ Ｐゴシック" pitchFamily="34" charset="-128"/>
                <a:cs typeface="Arial"/>
              </a:rPr>
              <a:t>e</a:t>
            </a:r>
            <a:r>
              <a:rPr sz="851" spc="3" dirty="0">
                <a:latin typeface="Arial"/>
                <a:ea typeface="ＭＳ Ｐゴシック" pitchFamily="34" charset="-128"/>
                <a:cs typeface="Arial"/>
              </a:rPr>
              <a:t>a</a:t>
            </a:r>
            <a:r>
              <a:rPr sz="851" dirty="0">
                <a:latin typeface="Arial"/>
                <a:ea typeface="ＭＳ Ｐゴシック" pitchFamily="34" charset="-128"/>
                <a:cs typeface="Arial"/>
              </a:rPr>
              <a:t>m                           </a:t>
            </a:r>
            <a:r>
              <a:rPr sz="851" spc="116" dirty="0">
                <a:latin typeface="Arial"/>
                <a:ea typeface="ＭＳ Ｐゴシック" pitchFamily="34" charset="-128"/>
                <a:cs typeface="Arial"/>
              </a:rPr>
              <a:t> </a:t>
            </a:r>
            <a:r>
              <a:rPr sz="851" b="1" dirty="0">
                <a:latin typeface="Symbol"/>
                <a:ea typeface="ＭＳ Ｐゴシック" pitchFamily="34" charset="-128"/>
                <a:cs typeface="Symbol"/>
              </a:rPr>
              <a:t></a:t>
            </a:r>
            <a:endParaRPr sz="851" dirty="0">
              <a:latin typeface="Symbol"/>
              <a:ea typeface="ＭＳ Ｐゴシック" pitchFamily="34" charset="-128"/>
              <a:cs typeface="Symbol"/>
            </a:endParaRPr>
          </a:p>
        </p:txBody>
      </p:sp>
      <p:sp>
        <p:nvSpPr>
          <p:cNvPr id="23574" name="object 10"/>
          <p:cNvSpPr txBox="1">
            <a:spLocks noChangeArrowheads="1"/>
          </p:cNvSpPr>
          <p:nvPr/>
        </p:nvSpPr>
        <p:spPr bwMode="auto">
          <a:xfrm>
            <a:off x="3039052" y="773527"/>
            <a:ext cx="3845116" cy="68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5400">
              <a:defRPr sz="1600">
                <a:solidFill>
                  <a:schemeClr val="tx1"/>
                </a:solidFill>
                <a:latin typeface="Arial" pitchFamily="34" charset="0"/>
                <a:ea typeface="MS PGothic" pitchFamily="34" charset="-128"/>
              </a:defRPr>
            </a:lvl1pPr>
            <a:lvl2pPr marL="742950" indent="-285750">
              <a:defRPr sz="1600">
                <a:solidFill>
                  <a:schemeClr val="tx1"/>
                </a:solidFill>
                <a:latin typeface="Arial" pitchFamily="34" charset="0"/>
                <a:ea typeface="MS PGothic" pitchFamily="34" charset="-128"/>
              </a:defRPr>
            </a:lvl2pPr>
            <a:lvl3pPr marL="1143000" indent="-228600">
              <a:defRPr sz="1600">
                <a:solidFill>
                  <a:schemeClr val="tx1"/>
                </a:solidFill>
                <a:latin typeface="Arial" pitchFamily="34" charset="0"/>
                <a:ea typeface="MS PGothic" pitchFamily="34" charset="-128"/>
              </a:defRPr>
            </a:lvl3pPr>
            <a:lvl4pPr marL="1600200" indent="-228600">
              <a:defRPr sz="1600">
                <a:solidFill>
                  <a:schemeClr val="tx1"/>
                </a:solidFill>
                <a:latin typeface="Arial" pitchFamily="34" charset="0"/>
                <a:ea typeface="MS PGothic" pitchFamily="34" charset="-128"/>
              </a:defRPr>
            </a:lvl4pPr>
            <a:lvl5pPr marL="2057400" indent="-228600">
              <a:defRPr sz="1600">
                <a:solidFill>
                  <a:schemeClr val="tx1"/>
                </a:solidFill>
                <a:latin typeface="Arial" pitchFamily="34" charset="0"/>
                <a:ea typeface="MS PGothic" pitchFamily="34" charset="-128"/>
              </a:defRPr>
            </a:lvl5pPr>
            <a:lvl6pPr marL="2514600" indent="-228600" eaLnBrk="0" hangingPunct="0">
              <a:buChar char="»"/>
              <a:defRPr sz="1600">
                <a:solidFill>
                  <a:schemeClr val="tx1"/>
                </a:solidFill>
                <a:latin typeface="Arial" pitchFamily="34" charset="0"/>
                <a:ea typeface="MS PGothic" pitchFamily="34" charset="-128"/>
              </a:defRPr>
            </a:lvl6pPr>
            <a:lvl7pPr marL="2971800" indent="-228600" eaLnBrk="0" hangingPunct="0">
              <a:buChar char="»"/>
              <a:defRPr sz="1600">
                <a:solidFill>
                  <a:schemeClr val="tx1"/>
                </a:solidFill>
                <a:latin typeface="Arial" pitchFamily="34" charset="0"/>
                <a:ea typeface="MS PGothic" pitchFamily="34" charset="-128"/>
              </a:defRPr>
            </a:lvl7pPr>
            <a:lvl8pPr marL="3429000" indent="-228600" eaLnBrk="0" hangingPunct="0">
              <a:buChar char="»"/>
              <a:defRPr sz="1600">
                <a:solidFill>
                  <a:schemeClr val="tx1"/>
                </a:solidFill>
                <a:latin typeface="Arial" pitchFamily="34" charset="0"/>
                <a:ea typeface="MS PGothic" pitchFamily="34" charset="-128"/>
              </a:defRPr>
            </a:lvl8pPr>
            <a:lvl9pPr marL="3886200" indent="-228600" eaLnBrk="0" hangingPunct="0">
              <a:buChar char="»"/>
              <a:defRPr sz="1600">
                <a:solidFill>
                  <a:schemeClr val="tx1"/>
                </a:solidFill>
                <a:latin typeface="Arial" pitchFamily="34" charset="0"/>
                <a:ea typeface="MS PGothic" pitchFamily="34" charset="-128"/>
              </a:defRPr>
            </a:lvl9pPr>
          </a:lstStyle>
          <a:p>
            <a:pPr>
              <a:lnSpc>
                <a:spcPts val="709"/>
              </a:lnSpc>
            </a:pPr>
            <a:endParaRPr lang="de-DE" altLang="de-DE" sz="709">
              <a:latin typeface="Verdana" pitchFamily="34" charset="0"/>
            </a:endParaRPr>
          </a:p>
        </p:txBody>
      </p:sp>
      <p:sp>
        <p:nvSpPr>
          <p:cNvPr id="23575" name="object 9"/>
          <p:cNvSpPr txBox="1">
            <a:spLocks noChangeArrowheads="1"/>
          </p:cNvSpPr>
          <p:nvPr/>
        </p:nvSpPr>
        <p:spPr bwMode="auto">
          <a:xfrm>
            <a:off x="3104356" y="864729"/>
            <a:ext cx="3699869" cy="68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5400">
              <a:defRPr sz="1600">
                <a:solidFill>
                  <a:schemeClr val="tx1"/>
                </a:solidFill>
                <a:latin typeface="Arial" pitchFamily="34" charset="0"/>
                <a:ea typeface="MS PGothic" pitchFamily="34" charset="-128"/>
              </a:defRPr>
            </a:lvl1pPr>
            <a:lvl2pPr marL="742950" indent="-285750">
              <a:defRPr sz="1600">
                <a:solidFill>
                  <a:schemeClr val="tx1"/>
                </a:solidFill>
                <a:latin typeface="Arial" pitchFamily="34" charset="0"/>
                <a:ea typeface="MS PGothic" pitchFamily="34" charset="-128"/>
              </a:defRPr>
            </a:lvl2pPr>
            <a:lvl3pPr marL="1143000" indent="-228600">
              <a:defRPr sz="1600">
                <a:solidFill>
                  <a:schemeClr val="tx1"/>
                </a:solidFill>
                <a:latin typeface="Arial" pitchFamily="34" charset="0"/>
                <a:ea typeface="MS PGothic" pitchFamily="34" charset="-128"/>
              </a:defRPr>
            </a:lvl3pPr>
            <a:lvl4pPr marL="1600200" indent="-228600">
              <a:defRPr sz="1600">
                <a:solidFill>
                  <a:schemeClr val="tx1"/>
                </a:solidFill>
                <a:latin typeface="Arial" pitchFamily="34" charset="0"/>
                <a:ea typeface="MS PGothic" pitchFamily="34" charset="-128"/>
              </a:defRPr>
            </a:lvl4pPr>
            <a:lvl5pPr marL="2057400" indent="-228600">
              <a:defRPr sz="1600">
                <a:solidFill>
                  <a:schemeClr val="tx1"/>
                </a:solidFill>
                <a:latin typeface="Arial" pitchFamily="34" charset="0"/>
                <a:ea typeface="MS PGothic" pitchFamily="34" charset="-128"/>
              </a:defRPr>
            </a:lvl5pPr>
            <a:lvl6pPr marL="2514600" indent="-228600" eaLnBrk="0" hangingPunct="0">
              <a:buChar char="»"/>
              <a:defRPr sz="1600">
                <a:solidFill>
                  <a:schemeClr val="tx1"/>
                </a:solidFill>
                <a:latin typeface="Arial" pitchFamily="34" charset="0"/>
                <a:ea typeface="MS PGothic" pitchFamily="34" charset="-128"/>
              </a:defRPr>
            </a:lvl6pPr>
            <a:lvl7pPr marL="2971800" indent="-228600" eaLnBrk="0" hangingPunct="0">
              <a:buChar char="»"/>
              <a:defRPr sz="1600">
                <a:solidFill>
                  <a:schemeClr val="tx1"/>
                </a:solidFill>
                <a:latin typeface="Arial" pitchFamily="34" charset="0"/>
                <a:ea typeface="MS PGothic" pitchFamily="34" charset="-128"/>
              </a:defRPr>
            </a:lvl7pPr>
            <a:lvl8pPr marL="3429000" indent="-228600" eaLnBrk="0" hangingPunct="0">
              <a:buChar char="»"/>
              <a:defRPr sz="1600">
                <a:solidFill>
                  <a:schemeClr val="tx1"/>
                </a:solidFill>
                <a:latin typeface="Arial" pitchFamily="34" charset="0"/>
                <a:ea typeface="MS PGothic" pitchFamily="34" charset="-128"/>
              </a:defRPr>
            </a:lvl8pPr>
            <a:lvl9pPr marL="3886200" indent="-228600" eaLnBrk="0" hangingPunct="0">
              <a:buChar char="»"/>
              <a:defRPr sz="1600">
                <a:solidFill>
                  <a:schemeClr val="tx1"/>
                </a:solidFill>
                <a:latin typeface="Arial" pitchFamily="34" charset="0"/>
                <a:ea typeface="MS PGothic" pitchFamily="34" charset="-128"/>
              </a:defRPr>
            </a:lvl9pPr>
          </a:lstStyle>
          <a:p>
            <a:pPr>
              <a:lnSpc>
                <a:spcPts val="709"/>
              </a:lnSpc>
            </a:pPr>
            <a:endParaRPr lang="de-DE" altLang="de-DE" sz="709">
              <a:latin typeface="Verdana" pitchFamily="34" charset="0"/>
            </a:endParaRPr>
          </a:p>
        </p:txBody>
      </p:sp>
      <p:sp>
        <p:nvSpPr>
          <p:cNvPr id="23576" name="object 8"/>
          <p:cNvSpPr txBox="1">
            <a:spLocks noChangeArrowheads="1"/>
          </p:cNvSpPr>
          <p:nvPr/>
        </p:nvSpPr>
        <p:spPr bwMode="auto">
          <a:xfrm>
            <a:off x="2197967" y="1091045"/>
            <a:ext cx="798298" cy="69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5400">
              <a:defRPr sz="1600">
                <a:solidFill>
                  <a:schemeClr val="tx1"/>
                </a:solidFill>
                <a:latin typeface="Arial" pitchFamily="34" charset="0"/>
                <a:ea typeface="MS PGothic" pitchFamily="34" charset="-128"/>
              </a:defRPr>
            </a:lvl1pPr>
            <a:lvl2pPr marL="742950" indent="-285750">
              <a:defRPr sz="1600">
                <a:solidFill>
                  <a:schemeClr val="tx1"/>
                </a:solidFill>
                <a:latin typeface="Arial" pitchFamily="34" charset="0"/>
                <a:ea typeface="MS PGothic" pitchFamily="34" charset="-128"/>
              </a:defRPr>
            </a:lvl2pPr>
            <a:lvl3pPr marL="1143000" indent="-228600">
              <a:defRPr sz="1600">
                <a:solidFill>
                  <a:schemeClr val="tx1"/>
                </a:solidFill>
                <a:latin typeface="Arial" pitchFamily="34" charset="0"/>
                <a:ea typeface="MS PGothic" pitchFamily="34" charset="-128"/>
              </a:defRPr>
            </a:lvl3pPr>
            <a:lvl4pPr marL="1600200" indent="-228600">
              <a:defRPr sz="1600">
                <a:solidFill>
                  <a:schemeClr val="tx1"/>
                </a:solidFill>
                <a:latin typeface="Arial" pitchFamily="34" charset="0"/>
                <a:ea typeface="MS PGothic" pitchFamily="34" charset="-128"/>
              </a:defRPr>
            </a:lvl4pPr>
            <a:lvl5pPr marL="2057400" indent="-228600">
              <a:defRPr sz="1600">
                <a:solidFill>
                  <a:schemeClr val="tx1"/>
                </a:solidFill>
                <a:latin typeface="Arial" pitchFamily="34" charset="0"/>
                <a:ea typeface="MS PGothic" pitchFamily="34" charset="-128"/>
              </a:defRPr>
            </a:lvl5pPr>
            <a:lvl6pPr marL="2514600" indent="-228600" eaLnBrk="0" hangingPunct="0">
              <a:buChar char="»"/>
              <a:defRPr sz="1600">
                <a:solidFill>
                  <a:schemeClr val="tx1"/>
                </a:solidFill>
                <a:latin typeface="Arial" pitchFamily="34" charset="0"/>
                <a:ea typeface="MS PGothic" pitchFamily="34" charset="-128"/>
              </a:defRPr>
            </a:lvl6pPr>
            <a:lvl7pPr marL="2971800" indent="-228600" eaLnBrk="0" hangingPunct="0">
              <a:buChar char="»"/>
              <a:defRPr sz="1600">
                <a:solidFill>
                  <a:schemeClr val="tx1"/>
                </a:solidFill>
                <a:latin typeface="Arial" pitchFamily="34" charset="0"/>
                <a:ea typeface="MS PGothic" pitchFamily="34" charset="-128"/>
              </a:defRPr>
            </a:lvl7pPr>
            <a:lvl8pPr marL="3429000" indent="-228600" eaLnBrk="0" hangingPunct="0">
              <a:buChar char="»"/>
              <a:defRPr sz="1600">
                <a:solidFill>
                  <a:schemeClr val="tx1"/>
                </a:solidFill>
                <a:latin typeface="Arial" pitchFamily="34" charset="0"/>
                <a:ea typeface="MS PGothic" pitchFamily="34" charset="-128"/>
              </a:defRPr>
            </a:lvl8pPr>
            <a:lvl9pPr marL="3886200" indent="-228600" eaLnBrk="0" hangingPunct="0">
              <a:buChar char="»"/>
              <a:defRPr sz="1600">
                <a:solidFill>
                  <a:schemeClr val="tx1"/>
                </a:solidFill>
                <a:latin typeface="Arial" pitchFamily="34" charset="0"/>
                <a:ea typeface="MS PGothic" pitchFamily="34" charset="-128"/>
              </a:defRPr>
            </a:lvl9pPr>
          </a:lstStyle>
          <a:p>
            <a:pPr>
              <a:lnSpc>
                <a:spcPts val="709"/>
              </a:lnSpc>
            </a:pPr>
            <a:endParaRPr lang="de-DE" altLang="de-DE" sz="709">
              <a:latin typeface="Verdana" pitchFamily="34" charset="0"/>
            </a:endParaRPr>
          </a:p>
        </p:txBody>
      </p:sp>
      <p:sp>
        <p:nvSpPr>
          <p:cNvPr id="23577" name="object 7"/>
          <p:cNvSpPr txBox="1">
            <a:spLocks noChangeArrowheads="1"/>
          </p:cNvSpPr>
          <p:nvPr/>
        </p:nvSpPr>
        <p:spPr bwMode="auto">
          <a:xfrm>
            <a:off x="3105482" y="1091045"/>
            <a:ext cx="797172" cy="69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5400">
              <a:defRPr sz="1600">
                <a:solidFill>
                  <a:schemeClr val="tx1"/>
                </a:solidFill>
                <a:latin typeface="Arial" pitchFamily="34" charset="0"/>
                <a:ea typeface="MS PGothic" pitchFamily="34" charset="-128"/>
              </a:defRPr>
            </a:lvl1pPr>
            <a:lvl2pPr marL="742950" indent="-285750">
              <a:defRPr sz="1600">
                <a:solidFill>
                  <a:schemeClr val="tx1"/>
                </a:solidFill>
                <a:latin typeface="Arial" pitchFamily="34" charset="0"/>
                <a:ea typeface="MS PGothic" pitchFamily="34" charset="-128"/>
              </a:defRPr>
            </a:lvl2pPr>
            <a:lvl3pPr marL="1143000" indent="-228600">
              <a:defRPr sz="1600">
                <a:solidFill>
                  <a:schemeClr val="tx1"/>
                </a:solidFill>
                <a:latin typeface="Arial" pitchFamily="34" charset="0"/>
                <a:ea typeface="MS PGothic" pitchFamily="34" charset="-128"/>
              </a:defRPr>
            </a:lvl3pPr>
            <a:lvl4pPr marL="1600200" indent="-228600">
              <a:defRPr sz="1600">
                <a:solidFill>
                  <a:schemeClr val="tx1"/>
                </a:solidFill>
                <a:latin typeface="Arial" pitchFamily="34" charset="0"/>
                <a:ea typeface="MS PGothic" pitchFamily="34" charset="-128"/>
              </a:defRPr>
            </a:lvl4pPr>
            <a:lvl5pPr marL="2057400" indent="-228600">
              <a:defRPr sz="1600">
                <a:solidFill>
                  <a:schemeClr val="tx1"/>
                </a:solidFill>
                <a:latin typeface="Arial" pitchFamily="34" charset="0"/>
                <a:ea typeface="MS PGothic" pitchFamily="34" charset="-128"/>
              </a:defRPr>
            </a:lvl5pPr>
            <a:lvl6pPr marL="2514600" indent="-228600" eaLnBrk="0" hangingPunct="0">
              <a:buChar char="»"/>
              <a:defRPr sz="1600">
                <a:solidFill>
                  <a:schemeClr val="tx1"/>
                </a:solidFill>
                <a:latin typeface="Arial" pitchFamily="34" charset="0"/>
                <a:ea typeface="MS PGothic" pitchFamily="34" charset="-128"/>
              </a:defRPr>
            </a:lvl6pPr>
            <a:lvl7pPr marL="2971800" indent="-228600" eaLnBrk="0" hangingPunct="0">
              <a:buChar char="»"/>
              <a:defRPr sz="1600">
                <a:solidFill>
                  <a:schemeClr val="tx1"/>
                </a:solidFill>
                <a:latin typeface="Arial" pitchFamily="34" charset="0"/>
                <a:ea typeface="MS PGothic" pitchFamily="34" charset="-128"/>
              </a:defRPr>
            </a:lvl7pPr>
            <a:lvl8pPr marL="3429000" indent="-228600" eaLnBrk="0" hangingPunct="0">
              <a:buChar char="»"/>
              <a:defRPr sz="1600">
                <a:solidFill>
                  <a:schemeClr val="tx1"/>
                </a:solidFill>
                <a:latin typeface="Arial" pitchFamily="34" charset="0"/>
                <a:ea typeface="MS PGothic" pitchFamily="34" charset="-128"/>
              </a:defRPr>
            </a:lvl8pPr>
            <a:lvl9pPr marL="3886200" indent="-228600" eaLnBrk="0" hangingPunct="0">
              <a:buChar char="»"/>
              <a:defRPr sz="1600">
                <a:solidFill>
                  <a:schemeClr val="tx1"/>
                </a:solidFill>
                <a:latin typeface="Arial" pitchFamily="34" charset="0"/>
                <a:ea typeface="MS PGothic" pitchFamily="34" charset="-128"/>
              </a:defRPr>
            </a:lvl9pPr>
          </a:lstStyle>
          <a:p>
            <a:pPr>
              <a:lnSpc>
                <a:spcPts val="709"/>
              </a:lnSpc>
            </a:pPr>
            <a:endParaRPr lang="de-DE" altLang="de-DE" sz="709">
              <a:latin typeface="Verdana" pitchFamily="34" charset="0"/>
            </a:endParaRPr>
          </a:p>
        </p:txBody>
      </p:sp>
      <p:sp>
        <p:nvSpPr>
          <p:cNvPr id="23578" name="object 6"/>
          <p:cNvSpPr txBox="1">
            <a:spLocks noChangeArrowheads="1"/>
          </p:cNvSpPr>
          <p:nvPr/>
        </p:nvSpPr>
        <p:spPr bwMode="auto">
          <a:xfrm>
            <a:off x="4011871" y="1091045"/>
            <a:ext cx="870359" cy="69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5400">
              <a:defRPr sz="1600">
                <a:solidFill>
                  <a:schemeClr val="tx1"/>
                </a:solidFill>
                <a:latin typeface="Arial" pitchFamily="34" charset="0"/>
                <a:ea typeface="MS PGothic" pitchFamily="34" charset="-128"/>
              </a:defRPr>
            </a:lvl1pPr>
            <a:lvl2pPr marL="742950" indent="-285750">
              <a:defRPr sz="1600">
                <a:solidFill>
                  <a:schemeClr val="tx1"/>
                </a:solidFill>
                <a:latin typeface="Arial" pitchFamily="34" charset="0"/>
                <a:ea typeface="MS PGothic" pitchFamily="34" charset="-128"/>
              </a:defRPr>
            </a:lvl2pPr>
            <a:lvl3pPr marL="1143000" indent="-228600">
              <a:defRPr sz="1600">
                <a:solidFill>
                  <a:schemeClr val="tx1"/>
                </a:solidFill>
                <a:latin typeface="Arial" pitchFamily="34" charset="0"/>
                <a:ea typeface="MS PGothic" pitchFamily="34" charset="-128"/>
              </a:defRPr>
            </a:lvl3pPr>
            <a:lvl4pPr marL="1600200" indent="-228600">
              <a:defRPr sz="1600">
                <a:solidFill>
                  <a:schemeClr val="tx1"/>
                </a:solidFill>
                <a:latin typeface="Arial" pitchFamily="34" charset="0"/>
                <a:ea typeface="MS PGothic" pitchFamily="34" charset="-128"/>
              </a:defRPr>
            </a:lvl4pPr>
            <a:lvl5pPr marL="2057400" indent="-228600">
              <a:defRPr sz="1600">
                <a:solidFill>
                  <a:schemeClr val="tx1"/>
                </a:solidFill>
                <a:latin typeface="Arial" pitchFamily="34" charset="0"/>
                <a:ea typeface="MS PGothic" pitchFamily="34" charset="-128"/>
              </a:defRPr>
            </a:lvl5pPr>
            <a:lvl6pPr marL="2514600" indent="-228600" eaLnBrk="0" hangingPunct="0">
              <a:buChar char="»"/>
              <a:defRPr sz="1600">
                <a:solidFill>
                  <a:schemeClr val="tx1"/>
                </a:solidFill>
                <a:latin typeface="Arial" pitchFamily="34" charset="0"/>
                <a:ea typeface="MS PGothic" pitchFamily="34" charset="-128"/>
              </a:defRPr>
            </a:lvl6pPr>
            <a:lvl7pPr marL="2971800" indent="-228600" eaLnBrk="0" hangingPunct="0">
              <a:buChar char="»"/>
              <a:defRPr sz="1600">
                <a:solidFill>
                  <a:schemeClr val="tx1"/>
                </a:solidFill>
                <a:latin typeface="Arial" pitchFamily="34" charset="0"/>
                <a:ea typeface="MS PGothic" pitchFamily="34" charset="-128"/>
              </a:defRPr>
            </a:lvl7pPr>
            <a:lvl8pPr marL="3429000" indent="-228600" eaLnBrk="0" hangingPunct="0">
              <a:buChar char="»"/>
              <a:defRPr sz="1600">
                <a:solidFill>
                  <a:schemeClr val="tx1"/>
                </a:solidFill>
                <a:latin typeface="Arial" pitchFamily="34" charset="0"/>
                <a:ea typeface="MS PGothic" pitchFamily="34" charset="-128"/>
              </a:defRPr>
            </a:lvl8pPr>
            <a:lvl9pPr marL="3886200" indent="-228600" eaLnBrk="0" hangingPunct="0">
              <a:buChar char="»"/>
              <a:defRPr sz="1600">
                <a:solidFill>
                  <a:schemeClr val="tx1"/>
                </a:solidFill>
                <a:latin typeface="Arial" pitchFamily="34" charset="0"/>
                <a:ea typeface="MS PGothic" pitchFamily="34" charset="-128"/>
              </a:defRPr>
            </a:lvl9pPr>
          </a:lstStyle>
          <a:p>
            <a:pPr>
              <a:lnSpc>
                <a:spcPts val="709"/>
              </a:lnSpc>
            </a:pPr>
            <a:endParaRPr lang="de-DE" altLang="de-DE" sz="709">
              <a:latin typeface="Verdana" pitchFamily="34" charset="0"/>
            </a:endParaRPr>
          </a:p>
        </p:txBody>
      </p:sp>
      <p:sp>
        <p:nvSpPr>
          <p:cNvPr id="23579" name="object 5"/>
          <p:cNvSpPr txBox="1">
            <a:spLocks noChangeArrowheads="1"/>
          </p:cNvSpPr>
          <p:nvPr/>
        </p:nvSpPr>
        <p:spPr bwMode="auto">
          <a:xfrm>
            <a:off x="3605404" y="3116627"/>
            <a:ext cx="436868" cy="68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5400">
              <a:defRPr sz="1600">
                <a:solidFill>
                  <a:schemeClr val="tx1"/>
                </a:solidFill>
                <a:latin typeface="Arial" pitchFamily="34" charset="0"/>
                <a:ea typeface="MS PGothic" pitchFamily="34" charset="-128"/>
              </a:defRPr>
            </a:lvl1pPr>
            <a:lvl2pPr marL="742950" indent="-285750">
              <a:defRPr sz="1600">
                <a:solidFill>
                  <a:schemeClr val="tx1"/>
                </a:solidFill>
                <a:latin typeface="Arial" pitchFamily="34" charset="0"/>
                <a:ea typeface="MS PGothic" pitchFamily="34" charset="-128"/>
              </a:defRPr>
            </a:lvl2pPr>
            <a:lvl3pPr marL="1143000" indent="-228600">
              <a:defRPr sz="1600">
                <a:solidFill>
                  <a:schemeClr val="tx1"/>
                </a:solidFill>
                <a:latin typeface="Arial" pitchFamily="34" charset="0"/>
                <a:ea typeface="MS PGothic" pitchFamily="34" charset="-128"/>
              </a:defRPr>
            </a:lvl3pPr>
            <a:lvl4pPr marL="1600200" indent="-228600">
              <a:defRPr sz="1600">
                <a:solidFill>
                  <a:schemeClr val="tx1"/>
                </a:solidFill>
                <a:latin typeface="Arial" pitchFamily="34" charset="0"/>
                <a:ea typeface="MS PGothic" pitchFamily="34" charset="-128"/>
              </a:defRPr>
            </a:lvl4pPr>
            <a:lvl5pPr marL="2057400" indent="-228600">
              <a:defRPr sz="1600">
                <a:solidFill>
                  <a:schemeClr val="tx1"/>
                </a:solidFill>
                <a:latin typeface="Arial" pitchFamily="34" charset="0"/>
                <a:ea typeface="MS PGothic" pitchFamily="34" charset="-128"/>
              </a:defRPr>
            </a:lvl5pPr>
            <a:lvl6pPr marL="2514600" indent="-228600" eaLnBrk="0" hangingPunct="0">
              <a:buChar char="»"/>
              <a:defRPr sz="1600">
                <a:solidFill>
                  <a:schemeClr val="tx1"/>
                </a:solidFill>
                <a:latin typeface="Arial" pitchFamily="34" charset="0"/>
                <a:ea typeface="MS PGothic" pitchFamily="34" charset="-128"/>
              </a:defRPr>
            </a:lvl6pPr>
            <a:lvl7pPr marL="2971800" indent="-228600" eaLnBrk="0" hangingPunct="0">
              <a:buChar char="»"/>
              <a:defRPr sz="1600">
                <a:solidFill>
                  <a:schemeClr val="tx1"/>
                </a:solidFill>
                <a:latin typeface="Arial" pitchFamily="34" charset="0"/>
                <a:ea typeface="MS PGothic" pitchFamily="34" charset="-128"/>
              </a:defRPr>
            </a:lvl7pPr>
            <a:lvl8pPr marL="3429000" indent="-228600" eaLnBrk="0" hangingPunct="0">
              <a:buChar char="»"/>
              <a:defRPr sz="1600">
                <a:solidFill>
                  <a:schemeClr val="tx1"/>
                </a:solidFill>
                <a:latin typeface="Arial" pitchFamily="34" charset="0"/>
                <a:ea typeface="MS PGothic" pitchFamily="34" charset="-128"/>
              </a:defRPr>
            </a:lvl8pPr>
            <a:lvl9pPr marL="3886200" indent="-228600" eaLnBrk="0" hangingPunct="0">
              <a:buChar char="»"/>
              <a:defRPr sz="1600">
                <a:solidFill>
                  <a:schemeClr val="tx1"/>
                </a:solidFill>
                <a:latin typeface="Arial" pitchFamily="34" charset="0"/>
                <a:ea typeface="MS PGothic" pitchFamily="34" charset="-128"/>
              </a:defRPr>
            </a:lvl9pPr>
          </a:lstStyle>
          <a:p>
            <a:pPr>
              <a:lnSpc>
                <a:spcPts val="709"/>
              </a:lnSpc>
            </a:pPr>
            <a:endParaRPr lang="de-DE" altLang="de-DE" sz="709">
              <a:latin typeface="Verdana" pitchFamily="34" charset="0"/>
            </a:endParaRPr>
          </a:p>
        </p:txBody>
      </p:sp>
      <p:sp>
        <p:nvSpPr>
          <p:cNvPr id="23580" name="object 4"/>
          <p:cNvSpPr txBox="1">
            <a:spLocks noChangeArrowheads="1"/>
          </p:cNvSpPr>
          <p:nvPr/>
        </p:nvSpPr>
        <p:spPr bwMode="auto">
          <a:xfrm>
            <a:off x="4591735" y="3527599"/>
            <a:ext cx="2177586" cy="69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5400">
              <a:defRPr sz="1600">
                <a:solidFill>
                  <a:schemeClr val="tx1"/>
                </a:solidFill>
                <a:latin typeface="Arial" pitchFamily="34" charset="0"/>
                <a:ea typeface="MS PGothic" pitchFamily="34" charset="-128"/>
              </a:defRPr>
            </a:lvl1pPr>
            <a:lvl2pPr marL="742950" indent="-285750">
              <a:defRPr sz="1600">
                <a:solidFill>
                  <a:schemeClr val="tx1"/>
                </a:solidFill>
                <a:latin typeface="Arial" pitchFamily="34" charset="0"/>
                <a:ea typeface="MS PGothic" pitchFamily="34" charset="-128"/>
              </a:defRPr>
            </a:lvl2pPr>
            <a:lvl3pPr marL="1143000" indent="-228600">
              <a:defRPr sz="1600">
                <a:solidFill>
                  <a:schemeClr val="tx1"/>
                </a:solidFill>
                <a:latin typeface="Arial" pitchFamily="34" charset="0"/>
                <a:ea typeface="MS PGothic" pitchFamily="34" charset="-128"/>
              </a:defRPr>
            </a:lvl3pPr>
            <a:lvl4pPr marL="1600200" indent="-228600">
              <a:defRPr sz="1600">
                <a:solidFill>
                  <a:schemeClr val="tx1"/>
                </a:solidFill>
                <a:latin typeface="Arial" pitchFamily="34" charset="0"/>
                <a:ea typeface="MS PGothic" pitchFamily="34" charset="-128"/>
              </a:defRPr>
            </a:lvl4pPr>
            <a:lvl5pPr marL="2057400" indent="-228600">
              <a:defRPr sz="1600">
                <a:solidFill>
                  <a:schemeClr val="tx1"/>
                </a:solidFill>
                <a:latin typeface="Arial" pitchFamily="34" charset="0"/>
                <a:ea typeface="MS PGothic" pitchFamily="34" charset="-128"/>
              </a:defRPr>
            </a:lvl5pPr>
            <a:lvl6pPr marL="2514600" indent="-228600" eaLnBrk="0" hangingPunct="0">
              <a:buChar char="»"/>
              <a:defRPr sz="1600">
                <a:solidFill>
                  <a:schemeClr val="tx1"/>
                </a:solidFill>
                <a:latin typeface="Arial" pitchFamily="34" charset="0"/>
                <a:ea typeface="MS PGothic" pitchFamily="34" charset="-128"/>
              </a:defRPr>
            </a:lvl6pPr>
            <a:lvl7pPr marL="2971800" indent="-228600" eaLnBrk="0" hangingPunct="0">
              <a:buChar char="»"/>
              <a:defRPr sz="1600">
                <a:solidFill>
                  <a:schemeClr val="tx1"/>
                </a:solidFill>
                <a:latin typeface="Arial" pitchFamily="34" charset="0"/>
                <a:ea typeface="MS PGothic" pitchFamily="34" charset="-128"/>
              </a:defRPr>
            </a:lvl7pPr>
            <a:lvl8pPr marL="3429000" indent="-228600" eaLnBrk="0" hangingPunct="0">
              <a:buChar char="»"/>
              <a:defRPr sz="1600">
                <a:solidFill>
                  <a:schemeClr val="tx1"/>
                </a:solidFill>
                <a:latin typeface="Arial" pitchFamily="34" charset="0"/>
                <a:ea typeface="MS PGothic" pitchFamily="34" charset="-128"/>
              </a:defRPr>
            </a:lvl8pPr>
            <a:lvl9pPr marL="3886200" indent="-228600" eaLnBrk="0" hangingPunct="0">
              <a:buChar char="»"/>
              <a:defRPr sz="1600">
                <a:solidFill>
                  <a:schemeClr val="tx1"/>
                </a:solidFill>
                <a:latin typeface="Arial" pitchFamily="34" charset="0"/>
                <a:ea typeface="MS PGothic" pitchFamily="34" charset="-128"/>
              </a:defRPr>
            </a:lvl9pPr>
          </a:lstStyle>
          <a:p>
            <a:pPr>
              <a:lnSpc>
                <a:spcPts val="709"/>
              </a:lnSpc>
            </a:pPr>
            <a:endParaRPr lang="de-DE" altLang="de-DE" sz="709">
              <a:latin typeface="Verdana" pitchFamily="34" charset="0"/>
            </a:endParaRPr>
          </a:p>
        </p:txBody>
      </p:sp>
      <p:sp>
        <p:nvSpPr>
          <p:cNvPr id="23581" name="object 3"/>
          <p:cNvSpPr txBox="1">
            <a:spLocks noChangeArrowheads="1"/>
          </p:cNvSpPr>
          <p:nvPr/>
        </p:nvSpPr>
        <p:spPr bwMode="auto">
          <a:xfrm>
            <a:off x="4199905" y="3778685"/>
            <a:ext cx="2176459" cy="69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5400">
              <a:defRPr sz="1600">
                <a:solidFill>
                  <a:schemeClr val="tx1"/>
                </a:solidFill>
                <a:latin typeface="Arial" pitchFamily="34" charset="0"/>
                <a:ea typeface="MS PGothic" pitchFamily="34" charset="-128"/>
              </a:defRPr>
            </a:lvl1pPr>
            <a:lvl2pPr marL="742950" indent="-285750">
              <a:defRPr sz="1600">
                <a:solidFill>
                  <a:schemeClr val="tx1"/>
                </a:solidFill>
                <a:latin typeface="Arial" pitchFamily="34" charset="0"/>
                <a:ea typeface="MS PGothic" pitchFamily="34" charset="-128"/>
              </a:defRPr>
            </a:lvl2pPr>
            <a:lvl3pPr marL="1143000" indent="-228600">
              <a:defRPr sz="1600">
                <a:solidFill>
                  <a:schemeClr val="tx1"/>
                </a:solidFill>
                <a:latin typeface="Arial" pitchFamily="34" charset="0"/>
                <a:ea typeface="MS PGothic" pitchFamily="34" charset="-128"/>
              </a:defRPr>
            </a:lvl3pPr>
            <a:lvl4pPr marL="1600200" indent="-228600">
              <a:defRPr sz="1600">
                <a:solidFill>
                  <a:schemeClr val="tx1"/>
                </a:solidFill>
                <a:latin typeface="Arial" pitchFamily="34" charset="0"/>
                <a:ea typeface="MS PGothic" pitchFamily="34" charset="-128"/>
              </a:defRPr>
            </a:lvl4pPr>
            <a:lvl5pPr marL="2057400" indent="-228600">
              <a:defRPr sz="1600">
                <a:solidFill>
                  <a:schemeClr val="tx1"/>
                </a:solidFill>
                <a:latin typeface="Arial" pitchFamily="34" charset="0"/>
                <a:ea typeface="MS PGothic" pitchFamily="34" charset="-128"/>
              </a:defRPr>
            </a:lvl5pPr>
            <a:lvl6pPr marL="2514600" indent="-228600" eaLnBrk="0" hangingPunct="0">
              <a:buChar char="»"/>
              <a:defRPr sz="1600">
                <a:solidFill>
                  <a:schemeClr val="tx1"/>
                </a:solidFill>
                <a:latin typeface="Arial" pitchFamily="34" charset="0"/>
                <a:ea typeface="MS PGothic" pitchFamily="34" charset="-128"/>
              </a:defRPr>
            </a:lvl6pPr>
            <a:lvl7pPr marL="2971800" indent="-228600" eaLnBrk="0" hangingPunct="0">
              <a:buChar char="»"/>
              <a:defRPr sz="1600">
                <a:solidFill>
                  <a:schemeClr val="tx1"/>
                </a:solidFill>
                <a:latin typeface="Arial" pitchFamily="34" charset="0"/>
                <a:ea typeface="MS PGothic" pitchFamily="34" charset="-128"/>
              </a:defRPr>
            </a:lvl7pPr>
            <a:lvl8pPr marL="3429000" indent="-228600" eaLnBrk="0" hangingPunct="0">
              <a:buChar char="»"/>
              <a:defRPr sz="1600">
                <a:solidFill>
                  <a:schemeClr val="tx1"/>
                </a:solidFill>
                <a:latin typeface="Arial" pitchFamily="34" charset="0"/>
                <a:ea typeface="MS PGothic" pitchFamily="34" charset="-128"/>
              </a:defRPr>
            </a:lvl8pPr>
            <a:lvl9pPr marL="3886200" indent="-228600" eaLnBrk="0" hangingPunct="0">
              <a:buChar char="»"/>
              <a:defRPr sz="1600">
                <a:solidFill>
                  <a:schemeClr val="tx1"/>
                </a:solidFill>
                <a:latin typeface="Arial" pitchFamily="34" charset="0"/>
                <a:ea typeface="MS PGothic" pitchFamily="34" charset="-128"/>
              </a:defRPr>
            </a:lvl9pPr>
          </a:lstStyle>
          <a:p>
            <a:pPr>
              <a:lnSpc>
                <a:spcPts val="709"/>
              </a:lnSpc>
            </a:pPr>
            <a:endParaRPr lang="de-DE" altLang="de-DE" sz="709">
              <a:latin typeface="Verdana" pitchFamily="34" charset="0"/>
            </a:endParaRPr>
          </a:p>
        </p:txBody>
      </p:sp>
      <p:sp>
        <p:nvSpPr>
          <p:cNvPr id="23582" name="object 2"/>
          <p:cNvSpPr txBox="1">
            <a:spLocks noChangeArrowheads="1"/>
          </p:cNvSpPr>
          <p:nvPr/>
        </p:nvSpPr>
        <p:spPr bwMode="auto">
          <a:xfrm>
            <a:off x="4199905" y="3938570"/>
            <a:ext cx="2176459" cy="68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5400">
              <a:defRPr sz="1600">
                <a:solidFill>
                  <a:schemeClr val="tx1"/>
                </a:solidFill>
                <a:latin typeface="Arial" pitchFamily="34" charset="0"/>
                <a:ea typeface="MS PGothic" pitchFamily="34" charset="-128"/>
              </a:defRPr>
            </a:lvl1pPr>
            <a:lvl2pPr marL="742950" indent="-285750">
              <a:defRPr sz="1600">
                <a:solidFill>
                  <a:schemeClr val="tx1"/>
                </a:solidFill>
                <a:latin typeface="Arial" pitchFamily="34" charset="0"/>
                <a:ea typeface="MS PGothic" pitchFamily="34" charset="-128"/>
              </a:defRPr>
            </a:lvl2pPr>
            <a:lvl3pPr marL="1143000" indent="-228600">
              <a:defRPr sz="1600">
                <a:solidFill>
                  <a:schemeClr val="tx1"/>
                </a:solidFill>
                <a:latin typeface="Arial" pitchFamily="34" charset="0"/>
                <a:ea typeface="MS PGothic" pitchFamily="34" charset="-128"/>
              </a:defRPr>
            </a:lvl3pPr>
            <a:lvl4pPr marL="1600200" indent="-228600">
              <a:defRPr sz="1600">
                <a:solidFill>
                  <a:schemeClr val="tx1"/>
                </a:solidFill>
                <a:latin typeface="Arial" pitchFamily="34" charset="0"/>
                <a:ea typeface="MS PGothic" pitchFamily="34" charset="-128"/>
              </a:defRPr>
            </a:lvl4pPr>
            <a:lvl5pPr marL="2057400" indent="-228600">
              <a:defRPr sz="1600">
                <a:solidFill>
                  <a:schemeClr val="tx1"/>
                </a:solidFill>
                <a:latin typeface="Arial" pitchFamily="34" charset="0"/>
                <a:ea typeface="MS PGothic" pitchFamily="34" charset="-128"/>
              </a:defRPr>
            </a:lvl5pPr>
            <a:lvl6pPr marL="2514600" indent="-228600" eaLnBrk="0" hangingPunct="0">
              <a:buChar char="»"/>
              <a:defRPr sz="1600">
                <a:solidFill>
                  <a:schemeClr val="tx1"/>
                </a:solidFill>
                <a:latin typeface="Arial" pitchFamily="34" charset="0"/>
                <a:ea typeface="MS PGothic" pitchFamily="34" charset="-128"/>
              </a:defRPr>
            </a:lvl6pPr>
            <a:lvl7pPr marL="2971800" indent="-228600" eaLnBrk="0" hangingPunct="0">
              <a:buChar char="»"/>
              <a:defRPr sz="1600">
                <a:solidFill>
                  <a:schemeClr val="tx1"/>
                </a:solidFill>
                <a:latin typeface="Arial" pitchFamily="34" charset="0"/>
                <a:ea typeface="MS PGothic" pitchFamily="34" charset="-128"/>
              </a:defRPr>
            </a:lvl7pPr>
            <a:lvl8pPr marL="3429000" indent="-228600" eaLnBrk="0" hangingPunct="0">
              <a:buChar char="»"/>
              <a:defRPr sz="1600">
                <a:solidFill>
                  <a:schemeClr val="tx1"/>
                </a:solidFill>
                <a:latin typeface="Arial" pitchFamily="34" charset="0"/>
                <a:ea typeface="MS PGothic" pitchFamily="34" charset="-128"/>
              </a:defRPr>
            </a:lvl8pPr>
            <a:lvl9pPr marL="3886200" indent="-228600" eaLnBrk="0" hangingPunct="0">
              <a:buChar char="»"/>
              <a:defRPr sz="1600">
                <a:solidFill>
                  <a:schemeClr val="tx1"/>
                </a:solidFill>
                <a:latin typeface="Arial" pitchFamily="34" charset="0"/>
                <a:ea typeface="MS PGothic" pitchFamily="34" charset="-128"/>
              </a:defRPr>
            </a:lvl9pPr>
          </a:lstStyle>
          <a:p>
            <a:pPr>
              <a:lnSpc>
                <a:spcPts val="709"/>
              </a:lnSpc>
            </a:pPr>
            <a:endParaRPr lang="de-DE" altLang="de-DE" sz="709">
              <a:latin typeface="Verdana" pitchFamily="34" charset="0"/>
            </a:endParaRPr>
          </a:p>
        </p:txBody>
      </p:sp>
      <p:sp>
        <p:nvSpPr>
          <p:cNvPr id="2" name="Foliennummernplatzhalter 1"/>
          <p:cNvSpPr>
            <a:spLocks noGrp="1"/>
          </p:cNvSpPr>
          <p:nvPr>
            <p:ph type="sldNum" sz="quarter" idx="12"/>
          </p:nvPr>
        </p:nvSpPr>
        <p:spPr/>
        <p:txBody>
          <a:bodyPr/>
          <a:lstStyle/>
          <a:p>
            <a:fld id="{D385FE61-1938-45E4-9EA3-9306D0922B31}" type="slidenum">
              <a:rPr lang="de-CH" smtClean="0"/>
              <a:t>30</a:t>
            </a:fld>
            <a:endParaRPr lang="de-CH"/>
          </a:p>
        </p:txBody>
      </p:sp>
    </p:spTree>
    <p:extLst>
      <p:ext uri="{BB962C8B-B14F-4D97-AF65-F5344CB8AC3E}">
        <p14:creationId xmlns:p14="http://schemas.microsoft.com/office/powerpoint/2010/main" val="8228103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object 81"/>
          <p:cNvSpPr/>
          <p:nvPr/>
        </p:nvSpPr>
        <p:spPr>
          <a:xfrm>
            <a:off x="6794718" y="1464622"/>
            <a:ext cx="154357" cy="0"/>
          </a:xfrm>
          <a:custGeom>
            <a:avLst/>
            <a:gdLst/>
            <a:ahLst/>
            <a:cxnLst/>
            <a:rect l="l" t="t" r="r" b="b"/>
            <a:pathLst>
              <a:path w="254507">
                <a:moveTo>
                  <a:pt x="0" y="0"/>
                </a:moveTo>
                <a:lnTo>
                  <a:pt x="254507" y="0"/>
                </a:lnTo>
              </a:path>
            </a:pathLst>
          </a:custGeom>
          <a:ln w="1778">
            <a:solidFill>
              <a:srgbClr val="000000"/>
            </a:solidFill>
          </a:ln>
        </p:spPr>
        <p:txBody>
          <a:bodyPr wrap="square" lIns="0" tIns="0" rIns="0" bIns="0" rtlCol="0">
            <a:noAutofit/>
          </a:bodyPr>
          <a:lstStyle/>
          <a:p>
            <a:endParaRPr sz="1092"/>
          </a:p>
        </p:txBody>
      </p:sp>
      <p:sp>
        <p:nvSpPr>
          <p:cNvPr id="82" name="object 82"/>
          <p:cNvSpPr/>
          <p:nvPr/>
        </p:nvSpPr>
        <p:spPr>
          <a:xfrm>
            <a:off x="6794255" y="1467856"/>
            <a:ext cx="155281" cy="0"/>
          </a:xfrm>
          <a:custGeom>
            <a:avLst/>
            <a:gdLst/>
            <a:ahLst/>
            <a:cxnLst/>
            <a:rect l="l" t="t" r="r" b="b"/>
            <a:pathLst>
              <a:path w="256031">
                <a:moveTo>
                  <a:pt x="0" y="0"/>
                </a:moveTo>
                <a:lnTo>
                  <a:pt x="256031" y="0"/>
                </a:lnTo>
              </a:path>
            </a:pathLst>
          </a:custGeom>
          <a:ln w="13462">
            <a:solidFill>
              <a:srgbClr val="000000"/>
            </a:solidFill>
          </a:ln>
        </p:spPr>
        <p:txBody>
          <a:bodyPr wrap="square" lIns="0" tIns="0" rIns="0" bIns="0" rtlCol="0">
            <a:noAutofit/>
          </a:bodyPr>
          <a:lstStyle/>
          <a:p>
            <a:endParaRPr sz="1092"/>
          </a:p>
        </p:txBody>
      </p:sp>
      <p:sp>
        <p:nvSpPr>
          <p:cNvPr id="83" name="object 83"/>
          <p:cNvSpPr/>
          <p:nvPr/>
        </p:nvSpPr>
        <p:spPr>
          <a:xfrm>
            <a:off x="6794718" y="1538566"/>
            <a:ext cx="154357" cy="0"/>
          </a:xfrm>
          <a:custGeom>
            <a:avLst/>
            <a:gdLst/>
            <a:ahLst/>
            <a:cxnLst/>
            <a:rect l="l" t="t" r="r" b="b"/>
            <a:pathLst>
              <a:path w="254507">
                <a:moveTo>
                  <a:pt x="0" y="0"/>
                </a:moveTo>
                <a:lnTo>
                  <a:pt x="254507" y="0"/>
                </a:lnTo>
              </a:path>
            </a:pathLst>
          </a:custGeom>
          <a:ln w="1778">
            <a:solidFill>
              <a:srgbClr val="000000"/>
            </a:solidFill>
          </a:ln>
        </p:spPr>
        <p:txBody>
          <a:bodyPr wrap="square" lIns="0" tIns="0" rIns="0" bIns="0" rtlCol="0">
            <a:noAutofit/>
          </a:bodyPr>
          <a:lstStyle/>
          <a:p>
            <a:endParaRPr sz="1092"/>
          </a:p>
        </p:txBody>
      </p:sp>
      <p:sp>
        <p:nvSpPr>
          <p:cNvPr id="84" name="object 84"/>
          <p:cNvSpPr/>
          <p:nvPr/>
        </p:nvSpPr>
        <p:spPr>
          <a:xfrm>
            <a:off x="6794255" y="1541800"/>
            <a:ext cx="155281" cy="0"/>
          </a:xfrm>
          <a:custGeom>
            <a:avLst/>
            <a:gdLst/>
            <a:ahLst/>
            <a:cxnLst/>
            <a:rect l="l" t="t" r="r" b="b"/>
            <a:pathLst>
              <a:path w="256031">
                <a:moveTo>
                  <a:pt x="0" y="0"/>
                </a:moveTo>
                <a:lnTo>
                  <a:pt x="256031" y="0"/>
                </a:lnTo>
              </a:path>
            </a:pathLst>
          </a:custGeom>
          <a:ln w="13462">
            <a:solidFill>
              <a:srgbClr val="000000"/>
            </a:solidFill>
          </a:ln>
        </p:spPr>
        <p:txBody>
          <a:bodyPr wrap="square" lIns="0" tIns="0" rIns="0" bIns="0" rtlCol="0">
            <a:noAutofit/>
          </a:bodyPr>
          <a:lstStyle/>
          <a:p>
            <a:endParaRPr sz="1092"/>
          </a:p>
        </p:txBody>
      </p:sp>
      <p:sp>
        <p:nvSpPr>
          <p:cNvPr id="85" name="object 85"/>
          <p:cNvSpPr/>
          <p:nvPr/>
        </p:nvSpPr>
        <p:spPr>
          <a:xfrm>
            <a:off x="6942605" y="1309341"/>
            <a:ext cx="0" cy="457757"/>
          </a:xfrm>
          <a:custGeom>
            <a:avLst/>
            <a:gdLst/>
            <a:ahLst/>
            <a:cxnLst/>
            <a:rect l="l" t="t" r="r" b="b"/>
            <a:pathLst>
              <a:path h="754761">
                <a:moveTo>
                  <a:pt x="0" y="0"/>
                </a:moveTo>
                <a:lnTo>
                  <a:pt x="0" y="754761"/>
                </a:lnTo>
              </a:path>
            </a:pathLst>
          </a:custGeom>
          <a:ln w="1778">
            <a:solidFill>
              <a:srgbClr val="000000"/>
            </a:solidFill>
          </a:ln>
        </p:spPr>
        <p:txBody>
          <a:bodyPr wrap="square" lIns="0" tIns="0" rIns="0" bIns="0" rtlCol="0">
            <a:noAutofit/>
          </a:bodyPr>
          <a:lstStyle/>
          <a:p>
            <a:endParaRPr sz="1092"/>
          </a:p>
        </p:txBody>
      </p:sp>
      <p:sp>
        <p:nvSpPr>
          <p:cNvPr id="86" name="object 86"/>
          <p:cNvSpPr/>
          <p:nvPr/>
        </p:nvSpPr>
        <p:spPr>
          <a:xfrm>
            <a:off x="6945840" y="1308924"/>
            <a:ext cx="0" cy="458635"/>
          </a:xfrm>
          <a:custGeom>
            <a:avLst/>
            <a:gdLst/>
            <a:ahLst/>
            <a:cxnLst/>
            <a:rect l="l" t="t" r="r" b="b"/>
            <a:pathLst>
              <a:path h="756208">
                <a:moveTo>
                  <a:pt x="0" y="0"/>
                </a:moveTo>
                <a:lnTo>
                  <a:pt x="0" y="756208"/>
                </a:lnTo>
              </a:path>
            </a:pathLst>
          </a:custGeom>
          <a:ln w="13462">
            <a:solidFill>
              <a:srgbClr val="000000"/>
            </a:solidFill>
          </a:ln>
        </p:spPr>
        <p:txBody>
          <a:bodyPr wrap="square" lIns="0" tIns="0" rIns="0" bIns="0" rtlCol="0">
            <a:noAutofit/>
          </a:bodyPr>
          <a:lstStyle/>
          <a:p>
            <a:endParaRPr sz="1092"/>
          </a:p>
        </p:txBody>
      </p:sp>
      <p:sp>
        <p:nvSpPr>
          <p:cNvPr id="87" name="object 87"/>
          <p:cNvSpPr/>
          <p:nvPr/>
        </p:nvSpPr>
        <p:spPr>
          <a:xfrm>
            <a:off x="6787323" y="1390679"/>
            <a:ext cx="0" cy="154357"/>
          </a:xfrm>
          <a:custGeom>
            <a:avLst/>
            <a:gdLst/>
            <a:ahLst/>
            <a:cxnLst/>
            <a:rect l="l" t="t" r="r" b="b"/>
            <a:pathLst>
              <a:path h="254507">
                <a:moveTo>
                  <a:pt x="0" y="0"/>
                </a:moveTo>
                <a:lnTo>
                  <a:pt x="0" y="254507"/>
                </a:lnTo>
              </a:path>
            </a:pathLst>
          </a:custGeom>
          <a:ln w="1778">
            <a:solidFill>
              <a:srgbClr val="000000"/>
            </a:solidFill>
          </a:ln>
        </p:spPr>
        <p:txBody>
          <a:bodyPr wrap="square" lIns="0" tIns="0" rIns="0" bIns="0" rtlCol="0">
            <a:noAutofit/>
          </a:bodyPr>
          <a:lstStyle/>
          <a:p>
            <a:endParaRPr sz="1092"/>
          </a:p>
        </p:txBody>
      </p:sp>
      <p:sp>
        <p:nvSpPr>
          <p:cNvPr id="88" name="object 88"/>
          <p:cNvSpPr/>
          <p:nvPr/>
        </p:nvSpPr>
        <p:spPr>
          <a:xfrm>
            <a:off x="6790558" y="1390216"/>
            <a:ext cx="0" cy="155282"/>
          </a:xfrm>
          <a:custGeom>
            <a:avLst/>
            <a:gdLst/>
            <a:ahLst/>
            <a:cxnLst/>
            <a:rect l="l" t="t" r="r" b="b"/>
            <a:pathLst>
              <a:path h="256032">
                <a:moveTo>
                  <a:pt x="0" y="0"/>
                </a:moveTo>
                <a:lnTo>
                  <a:pt x="0" y="256032"/>
                </a:lnTo>
              </a:path>
            </a:pathLst>
          </a:custGeom>
          <a:ln w="13462">
            <a:solidFill>
              <a:srgbClr val="000000"/>
            </a:solidFill>
          </a:ln>
        </p:spPr>
        <p:txBody>
          <a:bodyPr wrap="square" lIns="0" tIns="0" rIns="0" bIns="0" rtlCol="0">
            <a:noAutofit/>
          </a:bodyPr>
          <a:lstStyle/>
          <a:p>
            <a:endParaRPr sz="1092"/>
          </a:p>
        </p:txBody>
      </p:sp>
      <p:sp>
        <p:nvSpPr>
          <p:cNvPr id="89" name="object 89"/>
          <p:cNvSpPr/>
          <p:nvPr/>
        </p:nvSpPr>
        <p:spPr>
          <a:xfrm>
            <a:off x="5100255" y="333131"/>
            <a:ext cx="0" cy="745136"/>
          </a:xfrm>
          <a:custGeom>
            <a:avLst/>
            <a:gdLst/>
            <a:ahLst/>
            <a:cxnLst/>
            <a:rect l="l" t="t" r="r" b="b"/>
            <a:pathLst>
              <a:path h="1228598">
                <a:moveTo>
                  <a:pt x="0" y="0"/>
                </a:moveTo>
                <a:lnTo>
                  <a:pt x="0" y="1228598"/>
                </a:lnTo>
              </a:path>
            </a:pathLst>
          </a:custGeom>
          <a:ln w="1778">
            <a:solidFill>
              <a:srgbClr val="000000"/>
            </a:solidFill>
          </a:ln>
        </p:spPr>
        <p:txBody>
          <a:bodyPr wrap="square" lIns="0" tIns="0" rIns="0" bIns="0" rtlCol="0">
            <a:noAutofit/>
          </a:bodyPr>
          <a:lstStyle/>
          <a:p>
            <a:endParaRPr sz="1092"/>
          </a:p>
        </p:txBody>
      </p:sp>
      <p:sp>
        <p:nvSpPr>
          <p:cNvPr id="90" name="object 90"/>
          <p:cNvSpPr/>
          <p:nvPr/>
        </p:nvSpPr>
        <p:spPr>
          <a:xfrm>
            <a:off x="5103489" y="332638"/>
            <a:ext cx="0" cy="746090"/>
          </a:xfrm>
          <a:custGeom>
            <a:avLst/>
            <a:gdLst/>
            <a:ahLst/>
            <a:cxnLst/>
            <a:rect l="l" t="t" r="r" b="b"/>
            <a:pathLst>
              <a:path h="1230172">
                <a:moveTo>
                  <a:pt x="0" y="0"/>
                </a:moveTo>
                <a:lnTo>
                  <a:pt x="0" y="1230172"/>
                </a:lnTo>
              </a:path>
            </a:pathLst>
          </a:custGeom>
          <a:ln w="13461">
            <a:solidFill>
              <a:srgbClr val="000000"/>
            </a:solidFill>
          </a:ln>
        </p:spPr>
        <p:txBody>
          <a:bodyPr wrap="square" lIns="0" tIns="0" rIns="0" bIns="0" rtlCol="0">
            <a:noAutofit/>
          </a:bodyPr>
          <a:lstStyle/>
          <a:p>
            <a:endParaRPr sz="1092"/>
          </a:p>
        </p:txBody>
      </p:sp>
      <p:sp>
        <p:nvSpPr>
          <p:cNvPr id="91" name="object 91"/>
          <p:cNvSpPr/>
          <p:nvPr/>
        </p:nvSpPr>
        <p:spPr>
          <a:xfrm>
            <a:off x="7370553" y="340525"/>
            <a:ext cx="0" cy="4177812"/>
          </a:xfrm>
          <a:custGeom>
            <a:avLst/>
            <a:gdLst/>
            <a:ahLst/>
            <a:cxnLst/>
            <a:rect l="l" t="t" r="r" b="b"/>
            <a:pathLst>
              <a:path h="6888480">
                <a:moveTo>
                  <a:pt x="0" y="0"/>
                </a:moveTo>
                <a:lnTo>
                  <a:pt x="0" y="6888480"/>
                </a:lnTo>
              </a:path>
            </a:pathLst>
          </a:custGeom>
          <a:ln w="1778">
            <a:solidFill>
              <a:srgbClr val="000000"/>
            </a:solidFill>
          </a:ln>
        </p:spPr>
        <p:txBody>
          <a:bodyPr wrap="square" lIns="0" tIns="0" rIns="0" bIns="0" rtlCol="0">
            <a:noAutofit/>
          </a:bodyPr>
          <a:lstStyle/>
          <a:p>
            <a:endParaRPr sz="1092"/>
          </a:p>
        </p:txBody>
      </p:sp>
      <p:sp>
        <p:nvSpPr>
          <p:cNvPr id="92" name="object 92"/>
          <p:cNvSpPr/>
          <p:nvPr/>
        </p:nvSpPr>
        <p:spPr>
          <a:xfrm>
            <a:off x="7373788" y="340063"/>
            <a:ext cx="0" cy="4178736"/>
          </a:xfrm>
          <a:custGeom>
            <a:avLst/>
            <a:gdLst/>
            <a:ahLst/>
            <a:cxnLst/>
            <a:rect l="l" t="t" r="r" b="b"/>
            <a:pathLst>
              <a:path h="6890004">
                <a:moveTo>
                  <a:pt x="0" y="0"/>
                </a:moveTo>
                <a:lnTo>
                  <a:pt x="0" y="6890004"/>
                </a:lnTo>
              </a:path>
            </a:pathLst>
          </a:custGeom>
          <a:ln w="13461">
            <a:solidFill>
              <a:srgbClr val="000000"/>
            </a:solidFill>
          </a:ln>
        </p:spPr>
        <p:txBody>
          <a:bodyPr wrap="square" lIns="0" tIns="0" rIns="0" bIns="0" rtlCol="0">
            <a:noAutofit/>
          </a:bodyPr>
          <a:lstStyle/>
          <a:p>
            <a:endParaRPr sz="1092"/>
          </a:p>
        </p:txBody>
      </p:sp>
      <p:sp>
        <p:nvSpPr>
          <p:cNvPr id="93" name="object 93"/>
          <p:cNvSpPr/>
          <p:nvPr/>
        </p:nvSpPr>
        <p:spPr>
          <a:xfrm>
            <a:off x="5107649" y="333131"/>
            <a:ext cx="2269374" cy="0"/>
          </a:xfrm>
          <a:custGeom>
            <a:avLst/>
            <a:gdLst/>
            <a:ahLst/>
            <a:cxnLst/>
            <a:rect l="l" t="t" r="r" b="b"/>
            <a:pathLst>
              <a:path w="3741801">
                <a:moveTo>
                  <a:pt x="0" y="0"/>
                </a:moveTo>
                <a:lnTo>
                  <a:pt x="3741801" y="0"/>
                </a:lnTo>
              </a:path>
            </a:pathLst>
          </a:custGeom>
          <a:ln w="1778">
            <a:solidFill>
              <a:srgbClr val="000000"/>
            </a:solidFill>
          </a:ln>
        </p:spPr>
        <p:txBody>
          <a:bodyPr wrap="square" lIns="0" tIns="0" rIns="0" bIns="0" rtlCol="0">
            <a:noAutofit/>
          </a:bodyPr>
          <a:lstStyle/>
          <a:p>
            <a:endParaRPr sz="1092"/>
          </a:p>
        </p:txBody>
      </p:sp>
      <p:sp>
        <p:nvSpPr>
          <p:cNvPr id="94" name="object 94"/>
          <p:cNvSpPr/>
          <p:nvPr/>
        </p:nvSpPr>
        <p:spPr>
          <a:xfrm>
            <a:off x="5107187" y="336366"/>
            <a:ext cx="2270221" cy="0"/>
          </a:xfrm>
          <a:custGeom>
            <a:avLst/>
            <a:gdLst/>
            <a:ahLst/>
            <a:cxnLst/>
            <a:rect l="l" t="t" r="r" b="b"/>
            <a:pathLst>
              <a:path w="3743198">
                <a:moveTo>
                  <a:pt x="0" y="0"/>
                </a:moveTo>
                <a:lnTo>
                  <a:pt x="3743198" y="0"/>
                </a:lnTo>
              </a:path>
            </a:pathLst>
          </a:custGeom>
          <a:ln w="13462">
            <a:solidFill>
              <a:srgbClr val="000000"/>
            </a:solidFill>
          </a:ln>
        </p:spPr>
        <p:txBody>
          <a:bodyPr wrap="square" lIns="0" tIns="0" rIns="0" bIns="0" rtlCol="0">
            <a:noAutofit/>
          </a:bodyPr>
          <a:lstStyle/>
          <a:p>
            <a:endParaRPr sz="1092"/>
          </a:p>
        </p:txBody>
      </p:sp>
      <p:sp>
        <p:nvSpPr>
          <p:cNvPr id="95" name="object 95"/>
          <p:cNvSpPr/>
          <p:nvPr/>
        </p:nvSpPr>
        <p:spPr>
          <a:xfrm>
            <a:off x="5107649" y="1071796"/>
            <a:ext cx="2269374" cy="0"/>
          </a:xfrm>
          <a:custGeom>
            <a:avLst/>
            <a:gdLst/>
            <a:ahLst/>
            <a:cxnLst/>
            <a:rect l="l" t="t" r="r" b="b"/>
            <a:pathLst>
              <a:path w="3741801">
                <a:moveTo>
                  <a:pt x="0" y="0"/>
                </a:moveTo>
                <a:lnTo>
                  <a:pt x="3741801" y="0"/>
                </a:lnTo>
              </a:path>
            </a:pathLst>
          </a:custGeom>
          <a:ln w="1778">
            <a:solidFill>
              <a:srgbClr val="000000"/>
            </a:solidFill>
          </a:ln>
        </p:spPr>
        <p:txBody>
          <a:bodyPr wrap="square" lIns="0" tIns="0" rIns="0" bIns="0" rtlCol="0">
            <a:noAutofit/>
          </a:bodyPr>
          <a:lstStyle/>
          <a:p>
            <a:endParaRPr sz="1092"/>
          </a:p>
        </p:txBody>
      </p:sp>
      <p:sp>
        <p:nvSpPr>
          <p:cNvPr id="96" name="object 96"/>
          <p:cNvSpPr/>
          <p:nvPr/>
        </p:nvSpPr>
        <p:spPr>
          <a:xfrm>
            <a:off x="5107187" y="1075031"/>
            <a:ext cx="2270221" cy="0"/>
          </a:xfrm>
          <a:custGeom>
            <a:avLst/>
            <a:gdLst/>
            <a:ahLst/>
            <a:cxnLst/>
            <a:rect l="l" t="t" r="r" b="b"/>
            <a:pathLst>
              <a:path w="3743198">
                <a:moveTo>
                  <a:pt x="0" y="0"/>
                </a:moveTo>
                <a:lnTo>
                  <a:pt x="3743198" y="0"/>
                </a:lnTo>
              </a:path>
            </a:pathLst>
          </a:custGeom>
          <a:ln w="13461">
            <a:solidFill>
              <a:srgbClr val="000000"/>
            </a:solidFill>
          </a:ln>
        </p:spPr>
        <p:txBody>
          <a:bodyPr wrap="square" lIns="0" tIns="0" rIns="0" bIns="0" rtlCol="0">
            <a:noAutofit/>
          </a:bodyPr>
          <a:lstStyle/>
          <a:p>
            <a:endParaRPr sz="1092"/>
          </a:p>
        </p:txBody>
      </p:sp>
      <p:sp>
        <p:nvSpPr>
          <p:cNvPr id="97" name="object 97"/>
          <p:cNvSpPr/>
          <p:nvPr/>
        </p:nvSpPr>
        <p:spPr>
          <a:xfrm>
            <a:off x="1253726" y="1301946"/>
            <a:ext cx="0" cy="3216391"/>
          </a:xfrm>
          <a:custGeom>
            <a:avLst/>
            <a:gdLst/>
            <a:ahLst/>
            <a:cxnLst/>
            <a:rect l="l" t="t" r="r" b="b"/>
            <a:pathLst>
              <a:path h="5303266">
                <a:moveTo>
                  <a:pt x="0" y="0"/>
                </a:moveTo>
                <a:lnTo>
                  <a:pt x="0" y="5303266"/>
                </a:lnTo>
              </a:path>
            </a:pathLst>
          </a:custGeom>
          <a:ln w="1778">
            <a:solidFill>
              <a:srgbClr val="000000"/>
            </a:solidFill>
          </a:ln>
        </p:spPr>
        <p:txBody>
          <a:bodyPr wrap="square" lIns="0" tIns="0" rIns="0" bIns="0" rtlCol="0">
            <a:noAutofit/>
          </a:bodyPr>
          <a:lstStyle/>
          <a:p>
            <a:endParaRPr sz="1092"/>
          </a:p>
        </p:txBody>
      </p:sp>
      <p:sp>
        <p:nvSpPr>
          <p:cNvPr id="98" name="object 98"/>
          <p:cNvSpPr/>
          <p:nvPr/>
        </p:nvSpPr>
        <p:spPr>
          <a:xfrm>
            <a:off x="1256960" y="1301484"/>
            <a:ext cx="0" cy="3217315"/>
          </a:xfrm>
          <a:custGeom>
            <a:avLst/>
            <a:gdLst/>
            <a:ahLst/>
            <a:cxnLst/>
            <a:rect l="l" t="t" r="r" b="b"/>
            <a:pathLst>
              <a:path h="5304790">
                <a:moveTo>
                  <a:pt x="0" y="0"/>
                </a:moveTo>
                <a:lnTo>
                  <a:pt x="0" y="5304790"/>
                </a:lnTo>
              </a:path>
            </a:pathLst>
          </a:custGeom>
          <a:ln w="13462">
            <a:solidFill>
              <a:srgbClr val="000000"/>
            </a:solidFill>
          </a:ln>
        </p:spPr>
        <p:txBody>
          <a:bodyPr wrap="square" lIns="0" tIns="0" rIns="0" bIns="0" rtlCol="0">
            <a:noAutofit/>
          </a:bodyPr>
          <a:lstStyle/>
          <a:p>
            <a:endParaRPr sz="1092"/>
          </a:p>
        </p:txBody>
      </p:sp>
      <p:sp>
        <p:nvSpPr>
          <p:cNvPr id="99" name="object 99"/>
          <p:cNvSpPr/>
          <p:nvPr/>
        </p:nvSpPr>
        <p:spPr>
          <a:xfrm>
            <a:off x="2202051" y="1309340"/>
            <a:ext cx="0" cy="1049305"/>
          </a:xfrm>
          <a:custGeom>
            <a:avLst/>
            <a:gdLst/>
            <a:ahLst/>
            <a:cxnLst/>
            <a:rect l="l" t="t" r="r" b="b"/>
            <a:pathLst>
              <a:path h="1730120">
                <a:moveTo>
                  <a:pt x="0" y="0"/>
                </a:moveTo>
                <a:lnTo>
                  <a:pt x="0" y="1730120"/>
                </a:lnTo>
              </a:path>
            </a:pathLst>
          </a:custGeom>
          <a:ln w="1778">
            <a:solidFill>
              <a:srgbClr val="000000"/>
            </a:solidFill>
          </a:ln>
        </p:spPr>
        <p:txBody>
          <a:bodyPr wrap="square" lIns="0" tIns="0" rIns="0" bIns="0" rtlCol="0">
            <a:noAutofit/>
          </a:bodyPr>
          <a:lstStyle/>
          <a:p>
            <a:endParaRPr sz="1092"/>
          </a:p>
        </p:txBody>
      </p:sp>
      <p:sp>
        <p:nvSpPr>
          <p:cNvPr id="100" name="object 100"/>
          <p:cNvSpPr/>
          <p:nvPr/>
        </p:nvSpPr>
        <p:spPr>
          <a:xfrm>
            <a:off x="2205287" y="1308956"/>
            <a:ext cx="0" cy="1050152"/>
          </a:xfrm>
          <a:custGeom>
            <a:avLst/>
            <a:gdLst/>
            <a:ahLst/>
            <a:cxnLst/>
            <a:rect l="l" t="t" r="r" b="b"/>
            <a:pathLst>
              <a:path h="1731517">
                <a:moveTo>
                  <a:pt x="0" y="0"/>
                </a:moveTo>
                <a:lnTo>
                  <a:pt x="0" y="1731517"/>
                </a:lnTo>
              </a:path>
            </a:pathLst>
          </a:custGeom>
          <a:ln w="13462">
            <a:solidFill>
              <a:srgbClr val="000000"/>
            </a:solidFill>
          </a:ln>
        </p:spPr>
        <p:txBody>
          <a:bodyPr wrap="square" lIns="0" tIns="0" rIns="0" bIns="0" rtlCol="0">
            <a:noAutofit/>
          </a:bodyPr>
          <a:lstStyle/>
          <a:p>
            <a:endParaRPr sz="1092"/>
          </a:p>
        </p:txBody>
      </p:sp>
      <p:sp>
        <p:nvSpPr>
          <p:cNvPr id="101" name="object 101"/>
          <p:cNvSpPr/>
          <p:nvPr/>
        </p:nvSpPr>
        <p:spPr>
          <a:xfrm>
            <a:off x="6061520" y="1309340"/>
            <a:ext cx="0" cy="1049305"/>
          </a:xfrm>
          <a:custGeom>
            <a:avLst/>
            <a:gdLst/>
            <a:ahLst/>
            <a:cxnLst/>
            <a:rect l="l" t="t" r="r" b="b"/>
            <a:pathLst>
              <a:path h="1730120">
                <a:moveTo>
                  <a:pt x="0" y="0"/>
                </a:moveTo>
                <a:lnTo>
                  <a:pt x="0" y="1730120"/>
                </a:lnTo>
              </a:path>
            </a:pathLst>
          </a:custGeom>
          <a:ln w="1778">
            <a:solidFill>
              <a:srgbClr val="000000"/>
            </a:solidFill>
          </a:ln>
        </p:spPr>
        <p:txBody>
          <a:bodyPr wrap="square" lIns="0" tIns="0" rIns="0" bIns="0" rtlCol="0">
            <a:noAutofit/>
          </a:bodyPr>
          <a:lstStyle/>
          <a:p>
            <a:endParaRPr sz="1092"/>
          </a:p>
        </p:txBody>
      </p:sp>
      <p:sp>
        <p:nvSpPr>
          <p:cNvPr id="102" name="object 102"/>
          <p:cNvSpPr/>
          <p:nvPr/>
        </p:nvSpPr>
        <p:spPr>
          <a:xfrm>
            <a:off x="6064756" y="1308956"/>
            <a:ext cx="0" cy="1050152"/>
          </a:xfrm>
          <a:custGeom>
            <a:avLst/>
            <a:gdLst/>
            <a:ahLst/>
            <a:cxnLst/>
            <a:rect l="l" t="t" r="r" b="b"/>
            <a:pathLst>
              <a:path h="1731517">
                <a:moveTo>
                  <a:pt x="0" y="0"/>
                </a:moveTo>
                <a:lnTo>
                  <a:pt x="0" y="1731517"/>
                </a:lnTo>
              </a:path>
            </a:pathLst>
          </a:custGeom>
          <a:ln w="13462">
            <a:solidFill>
              <a:srgbClr val="000000"/>
            </a:solidFill>
          </a:ln>
        </p:spPr>
        <p:txBody>
          <a:bodyPr wrap="square" lIns="0" tIns="0" rIns="0" bIns="0" rtlCol="0">
            <a:noAutofit/>
          </a:bodyPr>
          <a:lstStyle/>
          <a:p>
            <a:endParaRPr sz="1092"/>
          </a:p>
        </p:txBody>
      </p:sp>
      <p:sp>
        <p:nvSpPr>
          <p:cNvPr id="103" name="object 103"/>
          <p:cNvSpPr/>
          <p:nvPr/>
        </p:nvSpPr>
        <p:spPr>
          <a:xfrm>
            <a:off x="1261120" y="1301946"/>
            <a:ext cx="6115903" cy="0"/>
          </a:xfrm>
          <a:custGeom>
            <a:avLst/>
            <a:gdLst/>
            <a:ahLst/>
            <a:cxnLst/>
            <a:rect l="l" t="t" r="r" b="b"/>
            <a:pathLst>
              <a:path w="10084054">
                <a:moveTo>
                  <a:pt x="0" y="0"/>
                </a:moveTo>
                <a:lnTo>
                  <a:pt x="10084054" y="0"/>
                </a:lnTo>
              </a:path>
            </a:pathLst>
          </a:custGeom>
          <a:ln w="1778">
            <a:solidFill>
              <a:srgbClr val="000000"/>
            </a:solidFill>
          </a:ln>
        </p:spPr>
        <p:txBody>
          <a:bodyPr wrap="square" lIns="0" tIns="0" rIns="0" bIns="0" rtlCol="0">
            <a:noAutofit/>
          </a:bodyPr>
          <a:lstStyle/>
          <a:p>
            <a:endParaRPr sz="1092"/>
          </a:p>
        </p:txBody>
      </p:sp>
      <p:sp>
        <p:nvSpPr>
          <p:cNvPr id="104" name="object 104"/>
          <p:cNvSpPr/>
          <p:nvPr/>
        </p:nvSpPr>
        <p:spPr>
          <a:xfrm>
            <a:off x="1260658" y="1305180"/>
            <a:ext cx="6116827" cy="0"/>
          </a:xfrm>
          <a:custGeom>
            <a:avLst/>
            <a:gdLst/>
            <a:ahLst/>
            <a:cxnLst/>
            <a:rect l="l" t="t" r="r" b="b"/>
            <a:pathLst>
              <a:path w="10085578">
                <a:moveTo>
                  <a:pt x="0" y="0"/>
                </a:moveTo>
                <a:lnTo>
                  <a:pt x="10085578" y="0"/>
                </a:lnTo>
              </a:path>
            </a:pathLst>
          </a:custGeom>
          <a:ln w="13462">
            <a:solidFill>
              <a:srgbClr val="000000"/>
            </a:solidFill>
          </a:ln>
        </p:spPr>
        <p:txBody>
          <a:bodyPr wrap="square" lIns="0" tIns="0" rIns="0" bIns="0" rtlCol="0">
            <a:noAutofit/>
          </a:bodyPr>
          <a:lstStyle/>
          <a:p>
            <a:endParaRPr sz="1092"/>
          </a:p>
        </p:txBody>
      </p:sp>
      <p:sp>
        <p:nvSpPr>
          <p:cNvPr id="105" name="object 105"/>
          <p:cNvSpPr/>
          <p:nvPr/>
        </p:nvSpPr>
        <p:spPr>
          <a:xfrm>
            <a:off x="6794718" y="1390678"/>
            <a:ext cx="154357" cy="0"/>
          </a:xfrm>
          <a:custGeom>
            <a:avLst/>
            <a:gdLst/>
            <a:ahLst/>
            <a:cxnLst/>
            <a:rect l="l" t="t" r="r" b="b"/>
            <a:pathLst>
              <a:path w="254507">
                <a:moveTo>
                  <a:pt x="0" y="0"/>
                </a:moveTo>
                <a:lnTo>
                  <a:pt x="254507" y="0"/>
                </a:lnTo>
              </a:path>
            </a:pathLst>
          </a:custGeom>
          <a:ln w="1778">
            <a:solidFill>
              <a:srgbClr val="000000"/>
            </a:solidFill>
          </a:ln>
        </p:spPr>
        <p:txBody>
          <a:bodyPr wrap="square" lIns="0" tIns="0" rIns="0" bIns="0" rtlCol="0">
            <a:noAutofit/>
          </a:bodyPr>
          <a:lstStyle/>
          <a:p>
            <a:endParaRPr sz="1092"/>
          </a:p>
        </p:txBody>
      </p:sp>
      <p:sp>
        <p:nvSpPr>
          <p:cNvPr id="106" name="object 106"/>
          <p:cNvSpPr/>
          <p:nvPr/>
        </p:nvSpPr>
        <p:spPr>
          <a:xfrm>
            <a:off x="6794255" y="1393913"/>
            <a:ext cx="155281" cy="0"/>
          </a:xfrm>
          <a:custGeom>
            <a:avLst/>
            <a:gdLst/>
            <a:ahLst/>
            <a:cxnLst/>
            <a:rect l="l" t="t" r="r" b="b"/>
            <a:pathLst>
              <a:path w="256031">
                <a:moveTo>
                  <a:pt x="0" y="0"/>
                </a:moveTo>
                <a:lnTo>
                  <a:pt x="256031" y="0"/>
                </a:lnTo>
              </a:path>
            </a:pathLst>
          </a:custGeom>
          <a:ln w="13461">
            <a:solidFill>
              <a:srgbClr val="000000"/>
            </a:solidFill>
          </a:ln>
        </p:spPr>
        <p:txBody>
          <a:bodyPr wrap="square" lIns="0" tIns="0" rIns="0" bIns="0" rtlCol="0">
            <a:noAutofit/>
          </a:bodyPr>
          <a:lstStyle/>
          <a:p>
            <a:endParaRPr sz="1092"/>
          </a:p>
        </p:txBody>
      </p:sp>
      <p:sp>
        <p:nvSpPr>
          <p:cNvPr id="107" name="object 107"/>
          <p:cNvSpPr/>
          <p:nvPr/>
        </p:nvSpPr>
        <p:spPr>
          <a:xfrm>
            <a:off x="7228211" y="1464622"/>
            <a:ext cx="0" cy="154358"/>
          </a:xfrm>
          <a:custGeom>
            <a:avLst/>
            <a:gdLst/>
            <a:ahLst/>
            <a:cxnLst/>
            <a:rect l="l" t="t" r="r" b="b"/>
            <a:pathLst>
              <a:path h="254508">
                <a:moveTo>
                  <a:pt x="0" y="0"/>
                </a:moveTo>
                <a:lnTo>
                  <a:pt x="0" y="254508"/>
                </a:lnTo>
              </a:path>
            </a:pathLst>
          </a:custGeom>
          <a:ln w="1778">
            <a:solidFill>
              <a:srgbClr val="000000"/>
            </a:solidFill>
          </a:ln>
        </p:spPr>
        <p:txBody>
          <a:bodyPr wrap="square" lIns="0" tIns="0" rIns="0" bIns="0" rtlCol="0">
            <a:noAutofit/>
          </a:bodyPr>
          <a:lstStyle/>
          <a:p>
            <a:endParaRPr sz="1092"/>
          </a:p>
        </p:txBody>
      </p:sp>
      <p:sp>
        <p:nvSpPr>
          <p:cNvPr id="108" name="object 108"/>
          <p:cNvSpPr/>
          <p:nvPr/>
        </p:nvSpPr>
        <p:spPr>
          <a:xfrm>
            <a:off x="7231447" y="1464160"/>
            <a:ext cx="0" cy="155282"/>
          </a:xfrm>
          <a:custGeom>
            <a:avLst/>
            <a:gdLst/>
            <a:ahLst/>
            <a:cxnLst/>
            <a:rect l="l" t="t" r="r" b="b"/>
            <a:pathLst>
              <a:path h="256032">
                <a:moveTo>
                  <a:pt x="0" y="0"/>
                </a:moveTo>
                <a:lnTo>
                  <a:pt x="0" y="256032"/>
                </a:lnTo>
              </a:path>
            </a:pathLst>
          </a:custGeom>
          <a:ln w="13462">
            <a:solidFill>
              <a:srgbClr val="000000"/>
            </a:solidFill>
          </a:ln>
        </p:spPr>
        <p:txBody>
          <a:bodyPr wrap="square" lIns="0" tIns="0" rIns="0" bIns="0" rtlCol="0">
            <a:noAutofit/>
          </a:bodyPr>
          <a:lstStyle/>
          <a:p>
            <a:endParaRPr sz="1092"/>
          </a:p>
        </p:txBody>
      </p:sp>
      <p:sp>
        <p:nvSpPr>
          <p:cNvPr id="109" name="object 109"/>
          <p:cNvSpPr/>
          <p:nvPr/>
        </p:nvSpPr>
        <p:spPr>
          <a:xfrm>
            <a:off x="7235606" y="1464622"/>
            <a:ext cx="141417" cy="0"/>
          </a:xfrm>
          <a:custGeom>
            <a:avLst/>
            <a:gdLst/>
            <a:ahLst/>
            <a:cxnLst/>
            <a:rect l="l" t="t" r="r" b="b"/>
            <a:pathLst>
              <a:path w="233172">
                <a:moveTo>
                  <a:pt x="0" y="0"/>
                </a:moveTo>
                <a:lnTo>
                  <a:pt x="233172" y="0"/>
                </a:lnTo>
              </a:path>
            </a:pathLst>
          </a:custGeom>
          <a:ln w="1778">
            <a:solidFill>
              <a:srgbClr val="000000"/>
            </a:solidFill>
          </a:ln>
        </p:spPr>
        <p:txBody>
          <a:bodyPr wrap="square" lIns="0" tIns="0" rIns="0" bIns="0" rtlCol="0">
            <a:noAutofit/>
          </a:bodyPr>
          <a:lstStyle/>
          <a:p>
            <a:endParaRPr sz="1092"/>
          </a:p>
        </p:txBody>
      </p:sp>
      <p:sp>
        <p:nvSpPr>
          <p:cNvPr id="110" name="object 110"/>
          <p:cNvSpPr/>
          <p:nvPr/>
        </p:nvSpPr>
        <p:spPr>
          <a:xfrm>
            <a:off x="7235144" y="1467856"/>
            <a:ext cx="142341" cy="0"/>
          </a:xfrm>
          <a:custGeom>
            <a:avLst/>
            <a:gdLst/>
            <a:ahLst/>
            <a:cxnLst/>
            <a:rect l="l" t="t" r="r" b="b"/>
            <a:pathLst>
              <a:path w="234696">
                <a:moveTo>
                  <a:pt x="0" y="0"/>
                </a:moveTo>
                <a:lnTo>
                  <a:pt x="234696" y="0"/>
                </a:lnTo>
              </a:path>
            </a:pathLst>
          </a:custGeom>
          <a:ln w="13462">
            <a:solidFill>
              <a:srgbClr val="000000"/>
            </a:solidFill>
          </a:ln>
        </p:spPr>
        <p:txBody>
          <a:bodyPr wrap="square" lIns="0" tIns="0" rIns="0" bIns="0" rtlCol="0">
            <a:noAutofit/>
          </a:bodyPr>
          <a:lstStyle/>
          <a:p>
            <a:endParaRPr sz="1092"/>
          </a:p>
        </p:txBody>
      </p:sp>
      <p:sp>
        <p:nvSpPr>
          <p:cNvPr id="111" name="object 111"/>
          <p:cNvSpPr/>
          <p:nvPr/>
        </p:nvSpPr>
        <p:spPr>
          <a:xfrm>
            <a:off x="7235606" y="1538566"/>
            <a:ext cx="141417" cy="0"/>
          </a:xfrm>
          <a:custGeom>
            <a:avLst/>
            <a:gdLst/>
            <a:ahLst/>
            <a:cxnLst/>
            <a:rect l="l" t="t" r="r" b="b"/>
            <a:pathLst>
              <a:path w="233172">
                <a:moveTo>
                  <a:pt x="0" y="0"/>
                </a:moveTo>
                <a:lnTo>
                  <a:pt x="233172" y="0"/>
                </a:lnTo>
              </a:path>
            </a:pathLst>
          </a:custGeom>
          <a:ln w="1778">
            <a:solidFill>
              <a:srgbClr val="000000"/>
            </a:solidFill>
          </a:ln>
        </p:spPr>
        <p:txBody>
          <a:bodyPr wrap="square" lIns="0" tIns="0" rIns="0" bIns="0" rtlCol="0">
            <a:noAutofit/>
          </a:bodyPr>
          <a:lstStyle/>
          <a:p>
            <a:endParaRPr sz="1092"/>
          </a:p>
        </p:txBody>
      </p:sp>
      <p:sp>
        <p:nvSpPr>
          <p:cNvPr id="112" name="object 112"/>
          <p:cNvSpPr/>
          <p:nvPr/>
        </p:nvSpPr>
        <p:spPr>
          <a:xfrm>
            <a:off x="7235144" y="1541800"/>
            <a:ext cx="142341" cy="0"/>
          </a:xfrm>
          <a:custGeom>
            <a:avLst/>
            <a:gdLst/>
            <a:ahLst/>
            <a:cxnLst/>
            <a:rect l="l" t="t" r="r" b="b"/>
            <a:pathLst>
              <a:path w="234696">
                <a:moveTo>
                  <a:pt x="0" y="0"/>
                </a:moveTo>
                <a:lnTo>
                  <a:pt x="234696" y="0"/>
                </a:lnTo>
              </a:path>
            </a:pathLst>
          </a:custGeom>
          <a:ln w="13462">
            <a:solidFill>
              <a:srgbClr val="000000"/>
            </a:solidFill>
          </a:ln>
        </p:spPr>
        <p:txBody>
          <a:bodyPr wrap="square" lIns="0" tIns="0" rIns="0" bIns="0" rtlCol="0">
            <a:noAutofit/>
          </a:bodyPr>
          <a:lstStyle/>
          <a:p>
            <a:endParaRPr sz="1092"/>
          </a:p>
        </p:txBody>
      </p:sp>
      <p:sp>
        <p:nvSpPr>
          <p:cNvPr id="113" name="object 113"/>
          <p:cNvSpPr/>
          <p:nvPr/>
        </p:nvSpPr>
        <p:spPr>
          <a:xfrm>
            <a:off x="7235606" y="1612509"/>
            <a:ext cx="141417" cy="0"/>
          </a:xfrm>
          <a:custGeom>
            <a:avLst/>
            <a:gdLst/>
            <a:ahLst/>
            <a:cxnLst/>
            <a:rect l="l" t="t" r="r" b="b"/>
            <a:pathLst>
              <a:path w="233172">
                <a:moveTo>
                  <a:pt x="0" y="0"/>
                </a:moveTo>
                <a:lnTo>
                  <a:pt x="233172" y="0"/>
                </a:lnTo>
              </a:path>
            </a:pathLst>
          </a:custGeom>
          <a:ln w="1778">
            <a:solidFill>
              <a:srgbClr val="000000"/>
            </a:solidFill>
          </a:ln>
        </p:spPr>
        <p:txBody>
          <a:bodyPr wrap="square" lIns="0" tIns="0" rIns="0" bIns="0" rtlCol="0">
            <a:noAutofit/>
          </a:bodyPr>
          <a:lstStyle/>
          <a:p>
            <a:endParaRPr sz="1092"/>
          </a:p>
        </p:txBody>
      </p:sp>
      <p:sp>
        <p:nvSpPr>
          <p:cNvPr id="114" name="object 114"/>
          <p:cNvSpPr/>
          <p:nvPr/>
        </p:nvSpPr>
        <p:spPr>
          <a:xfrm>
            <a:off x="7235144" y="1615744"/>
            <a:ext cx="142341" cy="0"/>
          </a:xfrm>
          <a:custGeom>
            <a:avLst/>
            <a:gdLst/>
            <a:ahLst/>
            <a:cxnLst/>
            <a:rect l="l" t="t" r="r" b="b"/>
            <a:pathLst>
              <a:path w="234696">
                <a:moveTo>
                  <a:pt x="0" y="0"/>
                </a:moveTo>
                <a:lnTo>
                  <a:pt x="234696" y="0"/>
                </a:lnTo>
              </a:path>
            </a:pathLst>
          </a:custGeom>
          <a:ln w="13461">
            <a:solidFill>
              <a:srgbClr val="000000"/>
            </a:solidFill>
          </a:ln>
        </p:spPr>
        <p:txBody>
          <a:bodyPr wrap="square" lIns="0" tIns="0" rIns="0" bIns="0" rtlCol="0">
            <a:noAutofit/>
          </a:bodyPr>
          <a:lstStyle/>
          <a:p>
            <a:endParaRPr sz="1092"/>
          </a:p>
        </p:txBody>
      </p:sp>
      <p:sp>
        <p:nvSpPr>
          <p:cNvPr id="115" name="object 115"/>
          <p:cNvSpPr/>
          <p:nvPr/>
        </p:nvSpPr>
        <p:spPr>
          <a:xfrm>
            <a:off x="6068915" y="1760627"/>
            <a:ext cx="1308108" cy="0"/>
          </a:xfrm>
          <a:custGeom>
            <a:avLst/>
            <a:gdLst/>
            <a:ahLst/>
            <a:cxnLst/>
            <a:rect l="l" t="t" r="r" b="b"/>
            <a:pathLst>
              <a:path w="2156841">
                <a:moveTo>
                  <a:pt x="0" y="0"/>
                </a:moveTo>
                <a:lnTo>
                  <a:pt x="2156841" y="0"/>
                </a:lnTo>
              </a:path>
            </a:pathLst>
          </a:custGeom>
          <a:ln w="1778">
            <a:solidFill>
              <a:srgbClr val="000000"/>
            </a:solidFill>
          </a:ln>
        </p:spPr>
        <p:txBody>
          <a:bodyPr wrap="square" lIns="0" tIns="0" rIns="0" bIns="0" rtlCol="0">
            <a:noAutofit/>
          </a:bodyPr>
          <a:lstStyle/>
          <a:p>
            <a:endParaRPr sz="1092"/>
          </a:p>
        </p:txBody>
      </p:sp>
      <p:sp>
        <p:nvSpPr>
          <p:cNvPr id="116" name="object 116"/>
          <p:cNvSpPr/>
          <p:nvPr/>
        </p:nvSpPr>
        <p:spPr>
          <a:xfrm>
            <a:off x="6068453" y="1763862"/>
            <a:ext cx="1308955" cy="0"/>
          </a:xfrm>
          <a:custGeom>
            <a:avLst/>
            <a:gdLst/>
            <a:ahLst/>
            <a:cxnLst/>
            <a:rect l="l" t="t" r="r" b="b"/>
            <a:pathLst>
              <a:path w="2158238">
                <a:moveTo>
                  <a:pt x="0" y="0"/>
                </a:moveTo>
                <a:lnTo>
                  <a:pt x="2158238" y="0"/>
                </a:lnTo>
              </a:path>
            </a:pathLst>
          </a:custGeom>
          <a:ln w="13461">
            <a:solidFill>
              <a:srgbClr val="000000"/>
            </a:solidFill>
          </a:ln>
        </p:spPr>
        <p:txBody>
          <a:bodyPr wrap="square" lIns="0" tIns="0" rIns="0" bIns="0" rtlCol="0">
            <a:noAutofit/>
          </a:bodyPr>
          <a:lstStyle/>
          <a:p>
            <a:endParaRPr sz="1092"/>
          </a:p>
        </p:txBody>
      </p:sp>
      <p:sp>
        <p:nvSpPr>
          <p:cNvPr id="117" name="object 117"/>
          <p:cNvSpPr/>
          <p:nvPr/>
        </p:nvSpPr>
        <p:spPr>
          <a:xfrm>
            <a:off x="5100255" y="2359570"/>
            <a:ext cx="0" cy="1567064"/>
          </a:xfrm>
          <a:custGeom>
            <a:avLst/>
            <a:gdLst/>
            <a:ahLst/>
            <a:cxnLst/>
            <a:rect l="l" t="t" r="r" b="b"/>
            <a:pathLst>
              <a:path h="2583815">
                <a:moveTo>
                  <a:pt x="0" y="0"/>
                </a:moveTo>
                <a:lnTo>
                  <a:pt x="0" y="2583815"/>
                </a:lnTo>
              </a:path>
            </a:pathLst>
          </a:custGeom>
          <a:ln w="1778">
            <a:solidFill>
              <a:srgbClr val="000000"/>
            </a:solidFill>
          </a:ln>
        </p:spPr>
        <p:txBody>
          <a:bodyPr wrap="square" lIns="0" tIns="0" rIns="0" bIns="0" rtlCol="0">
            <a:noAutofit/>
          </a:bodyPr>
          <a:lstStyle/>
          <a:p>
            <a:endParaRPr sz="1092"/>
          </a:p>
        </p:txBody>
      </p:sp>
      <p:sp>
        <p:nvSpPr>
          <p:cNvPr id="118" name="object 118"/>
          <p:cNvSpPr/>
          <p:nvPr/>
        </p:nvSpPr>
        <p:spPr>
          <a:xfrm>
            <a:off x="5103489" y="2359108"/>
            <a:ext cx="0" cy="1567988"/>
          </a:xfrm>
          <a:custGeom>
            <a:avLst/>
            <a:gdLst/>
            <a:ahLst/>
            <a:cxnLst/>
            <a:rect l="l" t="t" r="r" b="b"/>
            <a:pathLst>
              <a:path h="2585338">
                <a:moveTo>
                  <a:pt x="0" y="0"/>
                </a:moveTo>
                <a:lnTo>
                  <a:pt x="0" y="2585338"/>
                </a:lnTo>
              </a:path>
            </a:pathLst>
          </a:custGeom>
          <a:ln w="13461">
            <a:solidFill>
              <a:srgbClr val="000000"/>
            </a:solidFill>
          </a:ln>
        </p:spPr>
        <p:txBody>
          <a:bodyPr wrap="square" lIns="0" tIns="0" rIns="0" bIns="0" rtlCol="0">
            <a:noAutofit/>
          </a:bodyPr>
          <a:lstStyle/>
          <a:p>
            <a:endParaRPr sz="1092"/>
          </a:p>
        </p:txBody>
      </p:sp>
      <p:sp>
        <p:nvSpPr>
          <p:cNvPr id="119" name="object 119"/>
          <p:cNvSpPr/>
          <p:nvPr/>
        </p:nvSpPr>
        <p:spPr>
          <a:xfrm>
            <a:off x="3983552" y="2359570"/>
            <a:ext cx="0" cy="2158767"/>
          </a:xfrm>
          <a:custGeom>
            <a:avLst/>
            <a:gdLst/>
            <a:ahLst/>
            <a:cxnLst/>
            <a:rect l="l" t="t" r="r" b="b"/>
            <a:pathLst>
              <a:path h="3559429">
                <a:moveTo>
                  <a:pt x="0" y="0"/>
                </a:moveTo>
                <a:lnTo>
                  <a:pt x="0" y="3559429"/>
                </a:lnTo>
              </a:path>
            </a:pathLst>
          </a:custGeom>
          <a:ln w="1778">
            <a:solidFill>
              <a:srgbClr val="000000"/>
            </a:solidFill>
          </a:ln>
        </p:spPr>
        <p:txBody>
          <a:bodyPr wrap="square" lIns="0" tIns="0" rIns="0" bIns="0" rtlCol="0">
            <a:noAutofit/>
          </a:bodyPr>
          <a:lstStyle/>
          <a:p>
            <a:endParaRPr sz="1092"/>
          </a:p>
        </p:txBody>
      </p:sp>
      <p:sp>
        <p:nvSpPr>
          <p:cNvPr id="120" name="object 120"/>
          <p:cNvSpPr/>
          <p:nvPr/>
        </p:nvSpPr>
        <p:spPr>
          <a:xfrm>
            <a:off x="3986787" y="2359109"/>
            <a:ext cx="0" cy="2159691"/>
          </a:xfrm>
          <a:custGeom>
            <a:avLst/>
            <a:gdLst/>
            <a:ahLst/>
            <a:cxnLst/>
            <a:rect l="l" t="t" r="r" b="b"/>
            <a:pathLst>
              <a:path h="3560953">
                <a:moveTo>
                  <a:pt x="0" y="0"/>
                </a:moveTo>
                <a:lnTo>
                  <a:pt x="0" y="3560953"/>
                </a:lnTo>
              </a:path>
            </a:pathLst>
          </a:custGeom>
          <a:ln w="13461">
            <a:solidFill>
              <a:srgbClr val="000000"/>
            </a:solidFill>
          </a:ln>
        </p:spPr>
        <p:txBody>
          <a:bodyPr wrap="square" lIns="0" tIns="0" rIns="0" bIns="0" rtlCol="0">
            <a:noAutofit/>
          </a:bodyPr>
          <a:lstStyle/>
          <a:p>
            <a:endParaRPr sz="1092"/>
          </a:p>
        </p:txBody>
      </p:sp>
      <p:sp>
        <p:nvSpPr>
          <p:cNvPr id="121" name="object 121"/>
          <p:cNvSpPr/>
          <p:nvPr/>
        </p:nvSpPr>
        <p:spPr>
          <a:xfrm>
            <a:off x="6247304" y="2359570"/>
            <a:ext cx="0" cy="2158767"/>
          </a:xfrm>
          <a:custGeom>
            <a:avLst/>
            <a:gdLst/>
            <a:ahLst/>
            <a:cxnLst/>
            <a:rect l="l" t="t" r="r" b="b"/>
            <a:pathLst>
              <a:path h="3559429">
                <a:moveTo>
                  <a:pt x="0" y="0"/>
                </a:moveTo>
                <a:lnTo>
                  <a:pt x="0" y="3559429"/>
                </a:lnTo>
              </a:path>
            </a:pathLst>
          </a:custGeom>
          <a:ln w="1778">
            <a:solidFill>
              <a:srgbClr val="000000"/>
            </a:solidFill>
          </a:ln>
        </p:spPr>
        <p:txBody>
          <a:bodyPr wrap="square" lIns="0" tIns="0" rIns="0" bIns="0" rtlCol="0">
            <a:noAutofit/>
          </a:bodyPr>
          <a:lstStyle/>
          <a:p>
            <a:endParaRPr sz="1092"/>
          </a:p>
        </p:txBody>
      </p:sp>
      <p:sp>
        <p:nvSpPr>
          <p:cNvPr id="122" name="object 122"/>
          <p:cNvSpPr/>
          <p:nvPr/>
        </p:nvSpPr>
        <p:spPr>
          <a:xfrm>
            <a:off x="6250539" y="2359109"/>
            <a:ext cx="0" cy="2159691"/>
          </a:xfrm>
          <a:custGeom>
            <a:avLst/>
            <a:gdLst/>
            <a:ahLst/>
            <a:cxnLst/>
            <a:rect l="l" t="t" r="r" b="b"/>
            <a:pathLst>
              <a:path h="3560953">
                <a:moveTo>
                  <a:pt x="0" y="0"/>
                </a:moveTo>
                <a:lnTo>
                  <a:pt x="0" y="3560953"/>
                </a:lnTo>
              </a:path>
            </a:pathLst>
          </a:custGeom>
          <a:ln w="13462">
            <a:solidFill>
              <a:srgbClr val="000000"/>
            </a:solidFill>
          </a:ln>
        </p:spPr>
        <p:txBody>
          <a:bodyPr wrap="square" lIns="0" tIns="0" rIns="0" bIns="0" rtlCol="0">
            <a:noAutofit/>
          </a:bodyPr>
          <a:lstStyle/>
          <a:p>
            <a:endParaRPr sz="1092"/>
          </a:p>
        </p:txBody>
      </p:sp>
      <p:sp>
        <p:nvSpPr>
          <p:cNvPr id="123" name="object 123"/>
          <p:cNvSpPr/>
          <p:nvPr/>
        </p:nvSpPr>
        <p:spPr>
          <a:xfrm>
            <a:off x="1261120" y="2352175"/>
            <a:ext cx="6115903" cy="0"/>
          </a:xfrm>
          <a:custGeom>
            <a:avLst/>
            <a:gdLst/>
            <a:ahLst/>
            <a:cxnLst/>
            <a:rect l="l" t="t" r="r" b="b"/>
            <a:pathLst>
              <a:path w="10084054">
                <a:moveTo>
                  <a:pt x="0" y="0"/>
                </a:moveTo>
                <a:lnTo>
                  <a:pt x="10084054" y="0"/>
                </a:lnTo>
              </a:path>
            </a:pathLst>
          </a:custGeom>
          <a:ln w="1778">
            <a:solidFill>
              <a:srgbClr val="000000"/>
            </a:solidFill>
          </a:ln>
        </p:spPr>
        <p:txBody>
          <a:bodyPr wrap="square" lIns="0" tIns="0" rIns="0" bIns="0" rtlCol="0">
            <a:noAutofit/>
          </a:bodyPr>
          <a:lstStyle/>
          <a:p>
            <a:endParaRPr sz="1092"/>
          </a:p>
        </p:txBody>
      </p:sp>
      <p:sp>
        <p:nvSpPr>
          <p:cNvPr id="124" name="object 124"/>
          <p:cNvSpPr/>
          <p:nvPr/>
        </p:nvSpPr>
        <p:spPr>
          <a:xfrm>
            <a:off x="1260658" y="2355410"/>
            <a:ext cx="6116827" cy="0"/>
          </a:xfrm>
          <a:custGeom>
            <a:avLst/>
            <a:gdLst/>
            <a:ahLst/>
            <a:cxnLst/>
            <a:rect l="l" t="t" r="r" b="b"/>
            <a:pathLst>
              <a:path w="10085578">
                <a:moveTo>
                  <a:pt x="0" y="0"/>
                </a:moveTo>
                <a:lnTo>
                  <a:pt x="10085578" y="0"/>
                </a:lnTo>
              </a:path>
            </a:pathLst>
          </a:custGeom>
          <a:ln w="13462">
            <a:solidFill>
              <a:srgbClr val="000000"/>
            </a:solidFill>
          </a:ln>
        </p:spPr>
        <p:txBody>
          <a:bodyPr wrap="square" lIns="0" tIns="0" rIns="0" bIns="0" rtlCol="0">
            <a:noAutofit/>
          </a:bodyPr>
          <a:lstStyle/>
          <a:p>
            <a:endParaRPr sz="1092"/>
          </a:p>
        </p:txBody>
      </p:sp>
      <p:sp>
        <p:nvSpPr>
          <p:cNvPr id="125" name="object 125"/>
          <p:cNvSpPr/>
          <p:nvPr/>
        </p:nvSpPr>
        <p:spPr>
          <a:xfrm>
            <a:off x="1261120" y="2588949"/>
            <a:ext cx="2728903" cy="0"/>
          </a:xfrm>
          <a:custGeom>
            <a:avLst/>
            <a:gdLst/>
            <a:ahLst/>
            <a:cxnLst/>
            <a:rect l="l" t="t" r="r" b="b"/>
            <a:pathLst>
              <a:path w="4499483">
                <a:moveTo>
                  <a:pt x="0" y="0"/>
                </a:moveTo>
                <a:lnTo>
                  <a:pt x="4499483" y="0"/>
                </a:lnTo>
              </a:path>
            </a:pathLst>
          </a:custGeom>
          <a:ln w="1778">
            <a:solidFill>
              <a:srgbClr val="000000"/>
            </a:solidFill>
          </a:ln>
        </p:spPr>
        <p:txBody>
          <a:bodyPr wrap="square" lIns="0" tIns="0" rIns="0" bIns="0" rtlCol="0">
            <a:noAutofit/>
          </a:bodyPr>
          <a:lstStyle/>
          <a:p>
            <a:endParaRPr sz="1092"/>
          </a:p>
        </p:txBody>
      </p:sp>
      <p:sp>
        <p:nvSpPr>
          <p:cNvPr id="126" name="object 126"/>
          <p:cNvSpPr/>
          <p:nvPr/>
        </p:nvSpPr>
        <p:spPr>
          <a:xfrm>
            <a:off x="1260658" y="2592184"/>
            <a:ext cx="2729827" cy="0"/>
          </a:xfrm>
          <a:custGeom>
            <a:avLst/>
            <a:gdLst/>
            <a:ahLst/>
            <a:cxnLst/>
            <a:rect l="l" t="t" r="r" b="b"/>
            <a:pathLst>
              <a:path w="4501007">
                <a:moveTo>
                  <a:pt x="0" y="0"/>
                </a:moveTo>
                <a:lnTo>
                  <a:pt x="4501007" y="0"/>
                </a:lnTo>
              </a:path>
            </a:pathLst>
          </a:custGeom>
          <a:ln w="13461">
            <a:solidFill>
              <a:srgbClr val="000000"/>
            </a:solidFill>
          </a:ln>
        </p:spPr>
        <p:txBody>
          <a:bodyPr wrap="square" lIns="0" tIns="0" rIns="0" bIns="0" rtlCol="0">
            <a:noAutofit/>
          </a:bodyPr>
          <a:lstStyle/>
          <a:p>
            <a:endParaRPr sz="1092"/>
          </a:p>
        </p:txBody>
      </p:sp>
      <p:sp>
        <p:nvSpPr>
          <p:cNvPr id="127" name="object 127"/>
          <p:cNvSpPr/>
          <p:nvPr/>
        </p:nvSpPr>
        <p:spPr>
          <a:xfrm>
            <a:off x="3990947" y="2810780"/>
            <a:ext cx="1115778" cy="0"/>
          </a:xfrm>
          <a:custGeom>
            <a:avLst/>
            <a:gdLst/>
            <a:ahLst/>
            <a:cxnLst/>
            <a:rect l="l" t="t" r="r" b="b"/>
            <a:pathLst>
              <a:path w="1839722">
                <a:moveTo>
                  <a:pt x="0" y="0"/>
                </a:moveTo>
                <a:lnTo>
                  <a:pt x="1839722" y="0"/>
                </a:lnTo>
              </a:path>
            </a:pathLst>
          </a:custGeom>
          <a:ln w="1778">
            <a:solidFill>
              <a:srgbClr val="000000"/>
            </a:solidFill>
          </a:ln>
        </p:spPr>
        <p:txBody>
          <a:bodyPr wrap="square" lIns="0" tIns="0" rIns="0" bIns="0" rtlCol="0">
            <a:noAutofit/>
          </a:bodyPr>
          <a:lstStyle/>
          <a:p>
            <a:endParaRPr sz="1092"/>
          </a:p>
        </p:txBody>
      </p:sp>
      <p:sp>
        <p:nvSpPr>
          <p:cNvPr id="128" name="object 128"/>
          <p:cNvSpPr/>
          <p:nvPr/>
        </p:nvSpPr>
        <p:spPr>
          <a:xfrm>
            <a:off x="3990486" y="2814014"/>
            <a:ext cx="1116701" cy="0"/>
          </a:xfrm>
          <a:custGeom>
            <a:avLst/>
            <a:gdLst/>
            <a:ahLst/>
            <a:cxnLst/>
            <a:rect l="l" t="t" r="r" b="b"/>
            <a:pathLst>
              <a:path w="1841245">
                <a:moveTo>
                  <a:pt x="0" y="0"/>
                </a:moveTo>
                <a:lnTo>
                  <a:pt x="1841245" y="0"/>
                </a:lnTo>
              </a:path>
            </a:pathLst>
          </a:custGeom>
          <a:ln w="13461">
            <a:solidFill>
              <a:srgbClr val="000000"/>
            </a:solidFill>
          </a:ln>
        </p:spPr>
        <p:txBody>
          <a:bodyPr wrap="square" lIns="0" tIns="0" rIns="0" bIns="0" rtlCol="0">
            <a:noAutofit/>
          </a:bodyPr>
          <a:lstStyle/>
          <a:p>
            <a:endParaRPr sz="1092"/>
          </a:p>
        </p:txBody>
      </p:sp>
      <p:sp>
        <p:nvSpPr>
          <p:cNvPr id="129" name="object 129"/>
          <p:cNvSpPr/>
          <p:nvPr/>
        </p:nvSpPr>
        <p:spPr>
          <a:xfrm>
            <a:off x="5107649" y="3180497"/>
            <a:ext cx="1146125" cy="0"/>
          </a:xfrm>
          <a:custGeom>
            <a:avLst/>
            <a:gdLst/>
            <a:ahLst/>
            <a:cxnLst/>
            <a:rect l="l" t="t" r="r" b="b"/>
            <a:pathLst>
              <a:path w="1889759">
                <a:moveTo>
                  <a:pt x="0" y="0"/>
                </a:moveTo>
                <a:lnTo>
                  <a:pt x="1889759" y="0"/>
                </a:lnTo>
              </a:path>
            </a:pathLst>
          </a:custGeom>
          <a:ln w="1778">
            <a:solidFill>
              <a:srgbClr val="000000"/>
            </a:solidFill>
          </a:ln>
        </p:spPr>
        <p:txBody>
          <a:bodyPr wrap="square" lIns="0" tIns="0" rIns="0" bIns="0" rtlCol="0">
            <a:noAutofit/>
          </a:bodyPr>
          <a:lstStyle/>
          <a:p>
            <a:endParaRPr sz="1092"/>
          </a:p>
        </p:txBody>
      </p:sp>
      <p:sp>
        <p:nvSpPr>
          <p:cNvPr id="130" name="object 130"/>
          <p:cNvSpPr/>
          <p:nvPr/>
        </p:nvSpPr>
        <p:spPr>
          <a:xfrm>
            <a:off x="5107187" y="3183732"/>
            <a:ext cx="1147049" cy="0"/>
          </a:xfrm>
          <a:custGeom>
            <a:avLst/>
            <a:gdLst/>
            <a:ahLst/>
            <a:cxnLst/>
            <a:rect l="l" t="t" r="r" b="b"/>
            <a:pathLst>
              <a:path w="1891283">
                <a:moveTo>
                  <a:pt x="0" y="0"/>
                </a:moveTo>
                <a:lnTo>
                  <a:pt x="1891283" y="0"/>
                </a:lnTo>
              </a:path>
            </a:pathLst>
          </a:custGeom>
          <a:ln w="13461">
            <a:solidFill>
              <a:srgbClr val="000000"/>
            </a:solidFill>
          </a:ln>
        </p:spPr>
        <p:txBody>
          <a:bodyPr wrap="square" lIns="0" tIns="0" rIns="0" bIns="0" rtlCol="0">
            <a:noAutofit/>
          </a:bodyPr>
          <a:lstStyle/>
          <a:p>
            <a:endParaRPr sz="1092"/>
          </a:p>
        </p:txBody>
      </p:sp>
      <p:sp>
        <p:nvSpPr>
          <p:cNvPr id="131" name="object 131"/>
          <p:cNvSpPr/>
          <p:nvPr/>
        </p:nvSpPr>
        <p:spPr>
          <a:xfrm>
            <a:off x="6254698" y="3402559"/>
            <a:ext cx="1122325" cy="0"/>
          </a:xfrm>
          <a:custGeom>
            <a:avLst/>
            <a:gdLst/>
            <a:ahLst/>
            <a:cxnLst/>
            <a:rect l="l" t="t" r="r" b="b"/>
            <a:pathLst>
              <a:path w="1850517">
                <a:moveTo>
                  <a:pt x="0" y="0"/>
                </a:moveTo>
                <a:lnTo>
                  <a:pt x="1850517" y="0"/>
                </a:lnTo>
              </a:path>
            </a:pathLst>
          </a:custGeom>
          <a:ln w="1778">
            <a:solidFill>
              <a:srgbClr val="000000"/>
            </a:solidFill>
          </a:ln>
        </p:spPr>
        <p:txBody>
          <a:bodyPr wrap="square" lIns="0" tIns="0" rIns="0" bIns="0" rtlCol="0">
            <a:noAutofit/>
          </a:bodyPr>
          <a:lstStyle/>
          <a:p>
            <a:endParaRPr sz="1092"/>
          </a:p>
        </p:txBody>
      </p:sp>
      <p:sp>
        <p:nvSpPr>
          <p:cNvPr id="132" name="object 132"/>
          <p:cNvSpPr/>
          <p:nvPr/>
        </p:nvSpPr>
        <p:spPr>
          <a:xfrm>
            <a:off x="6254236" y="3405794"/>
            <a:ext cx="1123172" cy="0"/>
          </a:xfrm>
          <a:custGeom>
            <a:avLst/>
            <a:gdLst/>
            <a:ahLst/>
            <a:cxnLst/>
            <a:rect l="l" t="t" r="r" b="b"/>
            <a:pathLst>
              <a:path w="1851914">
                <a:moveTo>
                  <a:pt x="0" y="0"/>
                </a:moveTo>
                <a:lnTo>
                  <a:pt x="1851914" y="0"/>
                </a:lnTo>
              </a:path>
            </a:pathLst>
          </a:custGeom>
          <a:ln w="13461">
            <a:solidFill>
              <a:srgbClr val="000000"/>
            </a:solidFill>
          </a:ln>
        </p:spPr>
        <p:txBody>
          <a:bodyPr wrap="square" lIns="0" tIns="0" rIns="0" bIns="0" rtlCol="0">
            <a:noAutofit/>
          </a:bodyPr>
          <a:lstStyle/>
          <a:p>
            <a:endParaRPr sz="1092"/>
          </a:p>
        </p:txBody>
      </p:sp>
      <p:sp>
        <p:nvSpPr>
          <p:cNvPr id="133" name="object 133"/>
          <p:cNvSpPr/>
          <p:nvPr/>
        </p:nvSpPr>
        <p:spPr>
          <a:xfrm>
            <a:off x="3990947" y="3476503"/>
            <a:ext cx="1115778" cy="0"/>
          </a:xfrm>
          <a:custGeom>
            <a:avLst/>
            <a:gdLst/>
            <a:ahLst/>
            <a:cxnLst/>
            <a:rect l="l" t="t" r="r" b="b"/>
            <a:pathLst>
              <a:path w="1839722">
                <a:moveTo>
                  <a:pt x="0" y="0"/>
                </a:moveTo>
                <a:lnTo>
                  <a:pt x="1839722" y="0"/>
                </a:lnTo>
              </a:path>
            </a:pathLst>
          </a:custGeom>
          <a:ln w="1778">
            <a:solidFill>
              <a:srgbClr val="000000"/>
            </a:solidFill>
          </a:ln>
        </p:spPr>
        <p:txBody>
          <a:bodyPr wrap="square" lIns="0" tIns="0" rIns="0" bIns="0" rtlCol="0">
            <a:noAutofit/>
          </a:bodyPr>
          <a:lstStyle/>
          <a:p>
            <a:endParaRPr sz="1092"/>
          </a:p>
        </p:txBody>
      </p:sp>
      <p:sp>
        <p:nvSpPr>
          <p:cNvPr id="134" name="object 134"/>
          <p:cNvSpPr/>
          <p:nvPr/>
        </p:nvSpPr>
        <p:spPr>
          <a:xfrm>
            <a:off x="3990486" y="3479738"/>
            <a:ext cx="1116701" cy="0"/>
          </a:xfrm>
          <a:custGeom>
            <a:avLst/>
            <a:gdLst/>
            <a:ahLst/>
            <a:cxnLst/>
            <a:rect l="l" t="t" r="r" b="b"/>
            <a:pathLst>
              <a:path w="1841245">
                <a:moveTo>
                  <a:pt x="0" y="0"/>
                </a:moveTo>
                <a:lnTo>
                  <a:pt x="1841245" y="0"/>
                </a:lnTo>
              </a:path>
            </a:pathLst>
          </a:custGeom>
          <a:ln w="13461">
            <a:solidFill>
              <a:srgbClr val="000000"/>
            </a:solidFill>
          </a:ln>
        </p:spPr>
        <p:txBody>
          <a:bodyPr wrap="square" lIns="0" tIns="0" rIns="0" bIns="0" rtlCol="0">
            <a:noAutofit/>
          </a:bodyPr>
          <a:lstStyle/>
          <a:p>
            <a:endParaRPr sz="1092"/>
          </a:p>
        </p:txBody>
      </p:sp>
      <p:sp>
        <p:nvSpPr>
          <p:cNvPr id="135" name="object 135"/>
          <p:cNvSpPr/>
          <p:nvPr/>
        </p:nvSpPr>
        <p:spPr>
          <a:xfrm>
            <a:off x="3990947" y="3920164"/>
            <a:ext cx="3386076" cy="0"/>
          </a:xfrm>
          <a:custGeom>
            <a:avLst/>
            <a:gdLst/>
            <a:ahLst/>
            <a:cxnLst/>
            <a:rect l="l" t="t" r="r" b="b"/>
            <a:pathLst>
              <a:path w="5583047">
                <a:moveTo>
                  <a:pt x="0" y="0"/>
                </a:moveTo>
                <a:lnTo>
                  <a:pt x="5583047" y="0"/>
                </a:lnTo>
              </a:path>
            </a:pathLst>
          </a:custGeom>
          <a:ln w="1778">
            <a:solidFill>
              <a:srgbClr val="000000"/>
            </a:solidFill>
          </a:ln>
        </p:spPr>
        <p:txBody>
          <a:bodyPr wrap="square" lIns="0" tIns="0" rIns="0" bIns="0" rtlCol="0">
            <a:noAutofit/>
          </a:bodyPr>
          <a:lstStyle/>
          <a:p>
            <a:endParaRPr sz="1092"/>
          </a:p>
        </p:txBody>
      </p:sp>
      <p:sp>
        <p:nvSpPr>
          <p:cNvPr id="136" name="object 136"/>
          <p:cNvSpPr/>
          <p:nvPr/>
        </p:nvSpPr>
        <p:spPr>
          <a:xfrm>
            <a:off x="3990486" y="3923400"/>
            <a:ext cx="3387000" cy="0"/>
          </a:xfrm>
          <a:custGeom>
            <a:avLst/>
            <a:gdLst/>
            <a:ahLst/>
            <a:cxnLst/>
            <a:rect l="l" t="t" r="r" b="b"/>
            <a:pathLst>
              <a:path w="5584571">
                <a:moveTo>
                  <a:pt x="0" y="0"/>
                </a:moveTo>
                <a:lnTo>
                  <a:pt x="5584571" y="0"/>
                </a:lnTo>
              </a:path>
            </a:pathLst>
          </a:custGeom>
          <a:ln w="13461">
            <a:solidFill>
              <a:srgbClr val="000000"/>
            </a:solidFill>
          </a:ln>
        </p:spPr>
        <p:txBody>
          <a:bodyPr wrap="square" lIns="0" tIns="0" rIns="0" bIns="0" rtlCol="0">
            <a:noAutofit/>
          </a:bodyPr>
          <a:lstStyle/>
          <a:p>
            <a:endParaRPr sz="1092"/>
          </a:p>
        </p:txBody>
      </p:sp>
      <p:sp>
        <p:nvSpPr>
          <p:cNvPr id="137" name="object 137"/>
          <p:cNvSpPr/>
          <p:nvPr/>
        </p:nvSpPr>
        <p:spPr>
          <a:xfrm>
            <a:off x="3990947" y="4363979"/>
            <a:ext cx="2262826" cy="0"/>
          </a:xfrm>
          <a:custGeom>
            <a:avLst/>
            <a:gdLst/>
            <a:ahLst/>
            <a:cxnLst/>
            <a:rect l="l" t="t" r="r" b="b"/>
            <a:pathLst>
              <a:path w="3731005">
                <a:moveTo>
                  <a:pt x="0" y="0"/>
                </a:moveTo>
                <a:lnTo>
                  <a:pt x="3731005" y="0"/>
                </a:lnTo>
              </a:path>
            </a:pathLst>
          </a:custGeom>
          <a:ln w="1778">
            <a:solidFill>
              <a:srgbClr val="000000"/>
            </a:solidFill>
          </a:ln>
        </p:spPr>
        <p:txBody>
          <a:bodyPr wrap="square" lIns="0" tIns="0" rIns="0" bIns="0" rtlCol="0">
            <a:noAutofit/>
          </a:bodyPr>
          <a:lstStyle/>
          <a:p>
            <a:endParaRPr sz="1092"/>
          </a:p>
        </p:txBody>
      </p:sp>
      <p:sp>
        <p:nvSpPr>
          <p:cNvPr id="138" name="object 138"/>
          <p:cNvSpPr/>
          <p:nvPr/>
        </p:nvSpPr>
        <p:spPr>
          <a:xfrm>
            <a:off x="3990486" y="4367214"/>
            <a:ext cx="2263751" cy="0"/>
          </a:xfrm>
          <a:custGeom>
            <a:avLst/>
            <a:gdLst/>
            <a:ahLst/>
            <a:cxnLst/>
            <a:rect l="l" t="t" r="r" b="b"/>
            <a:pathLst>
              <a:path w="3732529">
                <a:moveTo>
                  <a:pt x="0" y="0"/>
                </a:moveTo>
                <a:lnTo>
                  <a:pt x="3732529" y="0"/>
                </a:lnTo>
              </a:path>
            </a:pathLst>
          </a:custGeom>
          <a:ln w="13462">
            <a:solidFill>
              <a:srgbClr val="000000"/>
            </a:solidFill>
          </a:ln>
        </p:spPr>
        <p:txBody>
          <a:bodyPr wrap="square" lIns="0" tIns="0" rIns="0" bIns="0" rtlCol="0">
            <a:noAutofit/>
          </a:bodyPr>
          <a:lstStyle/>
          <a:p>
            <a:endParaRPr sz="1092"/>
          </a:p>
        </p:txBody>
      </p:sp>
      <p:sp>
        <p:nvSpPr>
          <p:cNvPr id="139" name="object 139"/>
          <p:cNvSpPr/>
          <p:nvPr/>
        </p:nvSpPr>
        <p:spPr>
          <a:xfrm>
            <a:off x="1261120" y="4511867"/>
            <a:ext cx="6115903" cy="0"/>
          </a:xfrm>
          <a:custGeom>
            <a:avLst/>
            <a:gdLst/>
            <a:ahLst/>
            <a:cxnLst/>
            <a:rect l="l" t="t" r="r" b="b"/>
            <a:pathLst>
              <a:path w="10084054">
                <a:moveTo>
                  <a:pt x="0" y="0"/>
                </a:moveTo>
                <a:lnTo>
                  <a:pt x="10084054" y="0"/>
                </a:lnTo>
              </a:path>
            </a:pathLst>
          </a:custGeom>
          <a:ln w="1778">
            <a:solidFill>
              <a:srgbClr val="000000"/>
            </a:solidFill>
          </a:ln>
        </p:spPr>
        <p:txBody>
          <a:bodyPr wrap="square" lIns="0" tIns="0" rIns="0" bIns="0" rtlCol="0">
            <a:noAutofit/>
          </a:bodyPr>
          <a:lstStyle/>
          <a:p>
            <a:endParaRPr sz="1092"/>
          </a:p>
        </p:txBody>
      </p:sp>
      <p:sp>
        <p:nvSpPr>
          <p:cNvPr id="140" name="object 140"/>
          <p:cNvSpPr/>
          <p:nvPr/>
        </p:nvSpPr>
        <p:spPr>
          <a:xfrm>
            <a:off x="1260658" y="4515102"/>
            <a:ext cx="6116827" cy="0"/>
          </a:xfrm>
          <a:custGeom>
            <a:avLst/>
            <a:gdLst/>
            <a:ahLst/>
            <a:cxnLst/>
            <a:rect l="l" t="t" r="r" b="b"/>
            <a:pathLst>
              <a:path w="10085578">
                <a:moveTo>
                  <a:pt x="0" y="0"/>
                </a:moveTo>
                <a:lnTo>
                  <a:pt x="10085578" y="0"/>
                </a:lnTo>
              </a:path>
            </a:pathLst>
          </a:custGeom>
          <a:ln w="13461">
            <a:solidFill>
              <a:srgbClr val="000000"/>
            </a:solidFill>
          </a:ln>
        </p:spPr>
        <p:txBody>
          <a:bodyPr wrap="square" lIns="0" tIns="0" rIns="0" bIns="0" rtlCol="0">
            <a:noAutofit/>
          </a:bodyPr>
          <a:lstStyle/>
          <a:p>
            <a:endParaRPr sz="1092"/>
          </a:p>
        </p:txBody>
      </p:sp>
      <p:sp>
        <p:nvSpPr>
          <p:cNvPr id="141" name="object 141"/>
          <p:cNvSpPr/>
          <p:nvPr/>
        </p:nvSpPr>
        <p:spPr>
          <a:xfrm>
            <a:off x="3678613" y="1316813"/>
            <a:ext cx="1984460" cy="1016955"/>
          </a:xfrm>
          <a:prstGeom prst="rect">
            <a:avLst/>
          </a:prstGeom>
          <a:blipFill>
            <a:blip r:embed="rId2" cstate="print"/>
            <a:stretch>
              <a:fillRect/>
            </a:stretch>
          </a:blipFill>
        </p:spPr>
        <p:txBody>
          <a:bodyPr wrap="square" lIns="0" tIns="0" rIns="0" bIns="0" rtlCol="0">
            <a:noAutofit/>
          </a:bodyPr>
          <a:lstStyle/>
          <a:p>
            <a:endParaRPr sz="1092"/>
          </a:p>
        </p:txBody>
      </p:sp>
      <p:sp>
        <p:nvSpPr>
          <p:cNvPr id="142" name="object 142"/>
          <p:cNvSpPr/>
          <p:nvPr/>
        </p:nvSpPr>
        <p:spPr>
          <a:xfrm>
            <a:off x="3905288" y="1414953"/>
            <a:ext cx="161380" cy="0"/>
          </a:xfrm>
          <a:custGeom>
            <a:avLst/>
            <a:gdLst/>
            <a:ahLst/>
            <a:cxnLst/>
            <a:rect l="l" t="t" r="r" b="b"/>
            <a:pathLst>
              <a:path w="266087">
                <a:moveTo>
                  <a:pt x="0" y="0"/>
                </a:moveTo>
                <a:lnTo>
                  <a:pt x="266087" y="0"/>
                </a:lnTo>
              </a:path>
            </a:pathLst>
          </a:custGeom>
          <a:ln w="9234">
            <a:solidFill>
              <a:srgbClr val="D0D6E4"/>
            </a:solidFill>
          </a:ln>
        </p:spPr>
        <p:txBody>
          <a:bodyPr wrap="square" lIns="0" tIns="0" rIns="0" bIns="0" rtlCol="0">
            <a:noAutofit/>
          </a:bodyPr>
          <a:lstStyle/>
          <a:p>
            <a:endParaRPr sz="1092"/>
          </a:p>
        </p:txBody>
      </p:sp>
      <p:sp>
        <p:nvSpPr>
          <p:cNvPr id="143" name="object 143"/>
          <p:cNvSpPr/>
          <p:nvPr/>
        </p:nvSpPr>
        <p:spPr>
          <a:xfrm>
            <a:off x="3902292" y="1415043"/>
            <a:ext cx="167572" cy="0"/>
          </a:xfrm>
          <a:custGeom>
            <a:avLst/>
            <a:gdLst/>
            <a:ahLst/>
            <a:cxnLst/>
            <a:rect l="l" t="t" r="r" b="b"/>
            <a:pathLst>
              <a:path w="276296">
                <a:moveTo>
                  <a:pt x="0" y="0"/>
                </a:moveTo>
                <a:lnTo>
                  <a:pt x="276296" y="0"/>
                </a:lnTo>
              </a:path>
            </a:pathLst>
          </a:custGeom>
          <a:ln w="10504">
            <a:solidFill>
              <a:srgbClr val="D0D6E4"/>
            </a:solidFill>
          </a:ln>
        </p:spPr>
        <p:txBody>
          <a:bodyPr wrap="square" lIns="0" tIns="0" rIns="0" bIns="0" rtlCol="0">
            <a:noAutofit/>
          </a:bodyPr>
          <a:lstStyle/>
          <a:p>
            <a:endParaRPr sz="1092"/>
          </a:p>
        </p:txBody>
      </p:sp>
      <p:sp>
        <p:nvSpPr>
          <p:cNvPr id="144" name="object 144"/>
          <p:cNvSpPr/>
          <p:nvPr/>
        </p:nvSpPr>
        <p:spPr>
          <a:xfrm>
            <a:off x="3905288" y="1528591"/>
            <a:ext cx="161380" cy="0"/>
          </a:xfrm>
          <a:custGeom>
            <a:avLst/>
            <a:gdLst/>
            <a:ahLst/>
            <a:cxnLst/>
            <a:rect l="l" t="t" r="r" b="b"/>
            <a:pathLst>
              <a:path w="266087">
                <a:moveTo>
                  <a:pt x="0" y="0"/>
                </a:moveTo>
                <a:lnTo>
                  <a:pt x="266087" y="0"/>
                </a:lnTo>
              </a:path>
            </a:pathLst>
          </a:custGeom>
          <a:ln w="9234">
            <a:solidFill>
              <a:srgbClr val="D0D6E4"/>
            </a:solidFill>
          </a:ln>
        </p:spPr>
        <p:txBody>
          <a:bodyPr wrap="square" lIns="0" tIns="0" rIns="0" bIns="0" rtlCol="0">
            <a:noAutofit/>
          </a:bodyPr>
          <a:lstStyle/>
          <a:p>
            <a:endParaRPr sz="1092"/>
          </a:p>
        </p:txBody>
      </p:sp>
      <p:sp>
        <p:nvSpPr>
          <p:cNvPr id="145" name="object 145"/>
          <p:cNvSpPr/>
          <p:nvPr/>
        </p:nvSpPr>
        <p:spPr>
          <a:xfrm>
            <a:off x="3902292" y="1528681"/>
            <a:ext cx="167572" cy="0"/>
          </a:xfrm>
          <a:custGeom>
            <a:avLst/>
            <a:gdLst/>
            <a:ahLst/>
            <a:cxnLst/>
            <a:rect l="l" t="t" r="r" b="b"/>
            <a:pathLst>
              <a:path w="276296">
                <a:moveTo>
                  <a:pt x="0" y="0"/>
                </a:moveTo>
                <a:lnTo>
                  <a:pt x="276296" y="0"/>
                </a:lnTo>
              </a:path>
            </a:pathLst>
          </a:custGeom>
          <a:ln w="10504">
            <a:solidFill>
              <a:srgbClr val="D0D6E4"/>
            </a:solidFill>
          </a:ln>
        </p:spPr>
        <p:txBody>
          <a:bodyPr wrap="square" lIns="0" tIns="0" rIns="0" bIns="0" rtlCol="0">
            <a:noAutofit/>
          </a:bodyPr>
          <a:lstStyle/>
          <a:p>
            <a:endParaRPr sz="1092"/>
          </a:p>
        </p:txBody>
      </p:sp>
      <p:sp>
        <p:nvSpPr>
          <p:cNvPr id="146" name="object 146"/>
          <p:cNvSpPr/>
          <p:nvPr/>
        </p:nvSpPr>
        <p:spPr>
          <a:xfrm>
            <a:off x="3905287" y="1414953"/>
            <a:ext cx="0" cy="113638"/>
          </a:xfrm>
          <a:custGeom>
            <a:avLst/>
            <a:gdLst/>
            <a:ahLst/>
            <a:cxnLst/>
            <a:rect l="l" t="t" r="r" b="b"/>
            <a:pathLst>
              <a:path h="187368">
                <a:moveTo>
                  <a:pt x="0" y="0"/>
                </a:moveTo>
                <a:lnTo>
                  <a:pt x="0" y="187368"/>
                </a:lnTo>
              </a:path>
            </a:pathLst>
          </a:custGeom>
          <a:ln w="10208">
            <a:solidFill>
              <a:srgbClr val="D0D6E4"/>
            </a:solidFill>
          </a:ln>
        </p:spPr>
        <p:txBody>
          <a:bodyPr wrap="square" lIns="0" tIns="0" rIns="0" bIns="0" rtlCol="0">
            <a:noAutofit/>
          </a:bodyPr>
          <a:lstStyle/>
          <a:p>
            <a:endParaRPr sz="1092"/>
          </a:p>
        </p:txBody>
      </p:sp>
      <p:sp>
        <p:nvSpPr>
          <p:cNvPr id="147" name="object 147"/>
          <p:cNvSpPr/>
          <p:nvPr/>
        </p:nvSpPr>
        <p:spPr>
          <a:xfrm>
            <a:off x="3905387" y="1412246"/>
            <a:ext cx="0" cy="119235"/>
          </a:xfrm>
          <a:custGeom>
            <a:avLst/>
            <a:gdLst/>
            <a:ahLst/>
            <a:cxnLst/>
            <a:rect l="l" t="t" r="r" b="b"/>
            <a:pathLst>
              <a:path h="196598">
                <a:moveTo>
                  <a:pt x="0" y="0"/>
                </a:moveTo>
                <a:lnTo>
                  <a:pt x="0" y="196598"/>
                </a:lnTo>
              </a:path>
            </a:pathLst>
          </a:custGeom>
          <a:ln w="11478">
            <a:solidFill>
              <a:srgbClr val="D0D6E4"/>
            </a:solidFill>
          </a:ln>
        </p:spPr>
        <p:txBody>
          <a:bodyPr wrap="square" lIns="0" tIns="0" rIns="0" bIns="0" rtlCol="0">
            <a:noAutofit/>
          </a:bodyPr>
          <a:lstStyle/>
          <a:p>
            <a:endParaRPr sz="1092"/>
          </a:p>
        </p:txBody>
      </p:sp>
      <p:sp>
        <p:nvSpPr>
          <p:cNvPr id="148" name="object 148"/>
          <p:cNvSpPr/>
          <p:nvPr/>
        </p:nvSpPr>
        <p:spPr>
          <a:xfrm>
            <a:off x="4072859" y="1414953"/>
            <a:ext cx="0" cy="113638"/>
          </a:xfrm>
          <a:custGeom>
            <a:avLst/>
            <a:gdLst/>
            <a:ahLst/>
            <a:cxnLst/>
            <a:rect l="l" t="t" r="r" b="b"/>
            <a:pathLst>
              <a:path h="187368">
                <a:moveTo>
                  <a:pt x="0" y="0"/>
                </a:moveTo>
                <a:lnTo>
                  <a:pt x="0" y="187368"/>
                </a:lnTo>
              </a:path>
            </a:pathLst>
          </a:custGeom>
          <a:ln w="10208">
            <a:solidFill>
              <a:srgbClr val="D0D6E4"/>
            </a:solidFill>
          </a:ln>
        </p:spPr>
        <p:txBody>
          <a:bodyPr wrap="square" lIns="0" tIns="0" rIns="0" bIns="0" rtlCol="0">
            <a:noAutofit/>
          </a:bodyPr>
          <a:lstStyle/>
          <a:p>
            <a:endParaRPr sz="1092"/>
          </a:p>
        </p:txBody>
      </p:sp>
      <p:sp>
        <p:nvSpPr>
          <p:cNvPr id="149" name="object 149"/>
          <p:cNvSpPr/>
          <p:nvPr/>
        </p:nvSpPr>
        <p:spPr>
          <a:xfrm>
            <a:off x="4072959" y="1412246"/>
            <a:ext cx="0" cy="119235"/>
          </a:xfrm>
          <a:custGeom>
            <a:avLst/>
            <a:gdLst/>
            <a:ahLst/>
            <a:cxnLst/>
            <a:rect l="l" t="t" r="r" b="b"/>
            <a:pathLst>
              <a:path h="196598">
                <a:moveTo>
                  <a:pt x="0" y="0"/>
                </a:moveTo>
                <a:lnTo>
                  <a:pt x="0" y="196598"/>
                </a:lnTo>
              </a:path>
            </a:pathLst>
          </a:custGeom>
          <a:ln w="11478">
            <a:solidFill>
              <a:srgbClr val="D0D6E4"/>
            </a:solidFill>
          </a:ln>
        </p:spPr>
        <p:txBody>
          <a:bodyPr wrap="square" lIns="0" tIns="0" rIns="0" bIns="0" rtlCol="0">
            <a:noAutofit/>
          </a:bodyPr>
          <a:lstStyle/>
          <a:p>
            <a:endParaRPr sz="1092"/>
          </a:p>
        </p:txBody>
      </p:sp>
      <p:sp>
        <p:nvSpPr>
          <p:cNvPr id="150" name="object 150"/>
          <p:cNvSpPr/>
          <p:nvPr/>
        </p:nvSpPr>
        <p:spPr>
          <a:xfrm>
            <a:off x="3905288" y="1523170"/>
            <a:ext cx="155588" cy="0"/>
          </a:xfrm>
          <a:custGeom>
            <a:avLst/>
            <a:gdLst/>
            <a:ahLst/>
            <a:cxnLst/>
            <a:rect l="l" t="t" r="r" b="b"/>
            <a:pathLst>
              <a:path w="256537">
                <a:moveTo>
                  <a:pt x="256537" y="0"/>
                </a:moveTo>
                <a:lnTo>
                  <a:pt x="5269" y="0"/>
                </a:lnTo>
              </a:path>
              <a:path w="256537">
                <a:moveTo>
                  <a:pt x="5269" y="1"/>
                </a:moveTo>
                <a:lnTo>
                  <a:pt x="256537" y="0"/>
                </a:lnTo>
              </a:path>
            </a:pathLst>
          </a:custGeom>
          <a:ln w="9407">
            <a:solidFill>
              <a:srgbClr val="D0D6E4"/>
            </a:solidFill>
          </a:ln>
        </p:spPr>
        <p:txBody>
          <a:bodyPr wrap="square" lIns="0" tIns="0" rIns="0" bIns="0" rtlCol="0">
            <a:noAutofit/>
          </a:bodyPr>
          <a:lstStyle/>
          <a:p>
            <a:endParaRPr sz="1092"/>
          </a:p>
        </p:txBody>
      </p:sp>
      <p:sp>
        <p:nvSpPr>
          <p:cNvPr id="151" name="object 151"/>
          <p:cNvSpPr/>
          <p:nvPr/>
        </p:nvSpPr>
        <p:spPr>
          <a:xfrm>
            <a:off x="3902292" y="1523170"/>
            <a:ext cx="161579" cy="0"/>
          </a:xfrm>
          <a:custGeom>
            <a:avLst/>
            <a:gdLst/>
            <a:ahLst/>
            <a:cxnLst/>
            <a:rect l="l" t="t" r="r" b="b"/>
            <a:pathLst>
              <a:path w="266416">
                <a:moveTo>
                  <a:pt x="266416" y="0"/>
                </a:moveTo>
                <a:lnTo>
                  <a:pt x="10208" y="0"/>
                </a:lnTo>
              </a:path>
              <a:path w="266416">
                <a:moveTo>
                  <a:pt x="10208" y="1"/>
                </a:moveTo>
                <a:lnTo>
                  <a:pt x="266416" y="0"/>
                </a:lnTo>
              </a:path>
            </a:pathLst>
          </a:custGeom>
          <a:ln w="10744">
            <a:solidFill>
              <a:srgbClr val="D0D6E4"/>
            </a:solidFill>
          </a:ln>
        </p:spPr>
        <p:txBody>
          <a:bodyPr wrap="square" lIns="0" tIns="0" rIns="0" bIns="0" rtlCol="0">
            <a:noAutofit/>
          </a:bodyPr>
          <a:lstStyle/>
          <a:p>
            <a:endParaRPr sz="1092"/>
          </a:p>
        </p:txBody>
      </p:sp>
      <p:sp>
        <p:nvSpPr>
          <p:cNvPr id="152" name="object 152"/>
          <p:cNvSpPr/>
          <p:nvPr/>
        </p:nvSpPr>
        <p:spPr>
          <a:xfrm>
            <a:off x="4066867" y="1414953"/>
            <a:ext cx="0" cy="108217"/>
          </a:xfrm>
          <a:custGeom>
            <a:avLst/>
            <a:gdLst/>
            <a:ahLst/>
            <a:cxnLst/>
            <a:rect l="l" t="t" r="r" b="b"/>
            <a:pathLst>
              <a:path h="178431">
                <a:moveTo>
                  <a:pt x="0" y="4770"/>
                </a:moveTo>
                <a:lnTo>
                  <a:pt x="0" y="178431"/>
                </a:lnTo>
              </a:path>
            </a:pathLst>
          </a:custGeom>
          <a:ln w="9879">
            <a:solidFill>
              <a:srgbClr val="D0D6E4"/>
            </a:solidFill>
          </a:ln>
        </p:spPr>
        <p:txBody>
          <a:bodyPr wrap="square" lIns="0" tIns="0" rIns="0" bIns="0" rtlCol="0">
            <a:noAutofit/>
          </a:bodyPr>
          <a:lstStyle/>
          <a:p>
            <a:endParaRPr sz="1092"/>
          </a:p>
        </p:txBody>
      </p:sp>
      <p:sp>
        <p:nvSpPr>
          <p:cNvPr id="153" name="object 153"/>
          <p:cNvSpPr/>
          <p:nvPr/>
        </p:nvSpPr>
        <p:spPr>
          <a:xfrm>
            <a:off x="4066867" y="1412246"/>
            <a:ext cx="0" cy="113635"/>
          </a:xfrm>
          <a:custGeom>
            <a:avLst/>
            <a:gdLst/>
            <a:ahLst/>
            <a:cxnLst/>
            <a:rect l="l" t="t" r="r" b="b"/>
            <a:pathLst>
              <a:path h="187364">
                <a:moveTo>
                  <a:pt x="0" y="9234"/>
                </a:moveTo>
                <a:lnTo>
                  <a:pt x="0" y="187364"/>
                </a:lnTo>
              </a:path>
            </a:pathLst>
          </a:custGeom>
          <a:ln w="11149">
            <a:solidFill>
              <a:srgbClr val="D0D6E4"/>
            </a:solidFill>
          </a:ln>
        </p:spPr>
        <p:txBody>
          <a:bodyPr wrap="square" lIns="0" tIns="0" rIns="0" bIns="0" rtlCol="0">
            <a:noAutofit/>
          </a:bodyPr>
          <a:lstStyle/>
          <a:p>
            <a:endParaRPr sz="1092"/>
          </a:p>
        </p:txBody>
      </p:sp>
      <p:sp>
        <p:nvSpPr>
          <p:cNvPr id="154" name="object 154"/>
          <p:cNvSpPr/>
          <p:nvPr/>
        </p:nvSpPr>
        <p:spPr>
          <a:xfrm>
            <a:off x="3910834" y="2165499"/>
            <a:ext cx="161380" cy="0"/>
          </a:xfrm>
          <a:custGeom>
            <a:avLst/>
            <a:gdLst/>
            <a:ahLst/>
            <a:cxnLst/>
            <a:rect l="l" t="t" r="r" b="b"/>
            <a:pathLst>
              <a:path w="266087">
                <a:moveTo>
                  <a:pt x="0" y="0"/>
                </a:moveTo>
                <a:lnTo>
                  <a:pt x="266087" y="0"/>
                </a:lnTo>
              </a:path>
            </a:pathLst>
          </a:custGeom>
          <a:ln w="9305">
            <a:solidFill>
              <a:srgbClr val="D0D6E4"/>
            </a:solidFill>
          </a:ln>
        </p:spPr>
        <p:txBody>
          <a:bodyPr wrap="square" lIns="0" tIns="0" rIns="0" bIns="0" rtlCol="0">
            <a:noAutofit/>
          </a:bodyPr>
          <a:lstStyle/>
          <a:p>
            <a:endParaRPr sz="1092"/>
          </a:p>
        </p:txBody>
      </p:sp>
      <p:sp>
        <p:nvSpPr>
          <p:cNvPr id="155" name="object 155"/>
          <p:cNvSpPr/>
          <p:nvPr/>
        </p:nvSpPr>
        <p:spPr>
          <a:xfrm>
            <a:off x="3907838" y="2165591"/>
            <a:ext cx="167572" cy="0"/>
          </a:xfrm>
          <a:custGeom>
            <a:avLst/>
            <a:gdLst/>
            <a:ahLst/>
            <a:cxnLst/>
            <a:rect l="l" t="t" r="r" b="b"/>
            <a:pathLst>
              <a:path w="276296">
                <a:moveTo>
                  <a:pt x="0" y="0"/>
                </a:moveTo>
                <a:lnTo>
                  <a:pt x="276296" y="0"/>
                </a:lnTo>
              </a:path>
            </a:pathLst>
          </a:custGeom>
          <a:ln w="10575">
            <a:solidFill>
              <a:srgbClr val="D0D6E4"/>
            </a:solidFill>
          </a:ln>
        </p:spPr>
        <p:txBody>
          <a:bodyPr wrap="square" lIns="0" tIns="0" rIns="0" bIns="0" rtlCol="0">
            <a:noAutofit/>
          </a:bodyPr>
          <a:lstStyle/>
          <a:p>
            <a:endParaRPr sz="1092"/>
          </a:p>
        </p:txBody>
      </p:sp>
      <p:sp>
        <p:nvSpPr>
          <p:cNvPr id="156" name="object 156"/>
          <p:cNvSpPr/>
          <p:nvPr/>
        </p:nvSpPr>
        <p:spPr>
          <a:xfrm>
            <a:off x="3910834" y="2280020"/>
            <a:ext cx="161380" cy="0"/>
          </a:xfrm>
          <a:custGeom>
            <a:avLst/>
            <a:gdLst/>
            <a:ahLst/>
            <a:cxnLst/>
            <a:rect l="l" t="t" r="r" b="b"/>
            <a:pathLst>
              <a:path w="266087">
                <a:moveTo>
                  <a:pt x="0" y="0"/>
                </a:moveTo>
                <a:lnTo>
                  <a:pt x="266087" y="0"/>
                </a:lnTo>
              </a:path>
            </a:pathLst>
          </a:custGeom>
          <a:ln w="9305">
            <a:solidFill>
              <a:srgbClr val="D0D6E4"/>
            </a:solidFill>
          </a:ln>
        </p:spPr>
        <p:txBody>
          <a:bodyPr wrap="square" lIns="0" tIns="0" rIns="0" bIns="0" rtlCol="0">
            <a:noAutofit/>
          </a:bodyPr>
          <a:lstStyle/>
          <a:p>
            <a:endParaRPr sz="1092"/>
          </a:p>
        </p:txBody>
      </p:sp>
      <p:sp>
        <p:nvSpPr>
          <p:cNvPr id="157" name="object 157"/>
          <p:cNvSpPr/>
          <p:nvPr/>
        </p:nvSpPr>
        <p:spPr>
          <a:xfrm>
            <a:off x="3907838" y="2280111"/>
            <a:ext cx="167572" cy="0"/>
          </a:xfrm>
          <a:custGeom>
            <a:avLst/>
            <a:gdLst/>
            <a:ahLst/>
            <a:cxnLst/>
            <a:rect l="l" t="t" r="r" b="b"/>
            <a:pathLst>
              <a:path w="276296">
                <a:moveTo>
                  <a:pt x="0" y="0"/>
                </a:moveTo>
                <a:lnTo>
                  <a:pt x="276296" y="0"/>
                </a:lnTo>
              </a:path>
            </a:pathLst>
          </a:custGeom>
          <a:ln w="10575">
            <a:solidFill>
              <a:srgbClr val="D0D6E4"/>
            </a:solidFill>
          </a:ln>
        </p:spPr>
        <p:txBody>
          <a:bodyPr wrap="square" lIns="0" tIns="0" rIns="0" bIns="0" rtlCol="0">
            <a:noAutofit/>
          </a:bodyPr>
          <a:lstStyle/>
          <a:p>
            <a:endParaRPr sz="1092"/>
          </a:p>
        </p:txBody>
      </p:sp>
      <p:sp>
        <p:nvSpPr>
          <p:cNvPr id="158" name="object 158"/>
          <p:cNvSpPr/>
          <p:nvPr/>
        </p:nvSpPr>
        <p:spPr>
          <a:xfrm>
            <a:off x="3910833" y="2165499"/>
            <a:ext cx="0" cy="114521"/>
          </a:xfrm>
          <a:custGeom>
            <a:avLst/>
            <a:gdLst/>
            <a:ahLst/>
            <a:cxnLst/>
            <a:rect l="l" t="t" r="r" b="b"/>
            <a:pathLst>
              <a:path h="188824">
                <a:moveTo>
                  <a:pt x="0" y="0"/>
                </a:moveTo>
                <a:lnTo>
                  <a:pt x="0" y="188824"/>
                </a:lnTo>
              </a:path>
            </a:pathLst>
          </a:custGeom>
          <a:ln w="10208">
            <a:solidFill>
              <a:srgbClr val="D0D6E4"/>
            </a:solidFill>
          </a:ln>
        </p:spPr>
        <p:txBody>
          <a:bodyPr wrap="square" lIns="0" tIns="0" rIns="0" bIns="0" rtlCol="0">
            <a:noAutofit/>
          </a:bodyPr>
          <a:lstStyle/>
          <a:p>
            <a:endParaRPr sz="1092"/>
          </a:p>
        </p:txBody>
      </p:sp>
      <p:sp>
        <p:nvSpPr>
          <p:cNvPr id="159" name="object 159"/>
          <p:cNvSpPr/>
          <p:nvPr/>
        </p:nvSpPr>
        <p:spPr>
          <a:xfrm>
            <a:off x="3910933" y="2162771"/>
            <a:ext cx="0" cy="120161"/>
          </a:xfrm>
          <a:custGeom>
            <a:avLst/>
            <a:gdLst/>
            <a:ahLst/>
            <a:cxnLst/>
            <a:rect l="l" t="t" r="r" b="b"/>
            <a:pathLst>
              <a:path h="198125">
                <a:moveTo>
                  <a:pt x="0" y="0"/>
                </a:moveTo>
                <a:lnTo>
                  <a:pt x="0" y="198125"/>
                </a:lnTo>
              </a:path>
            </a:pathLst>
          </a:custGeom>
          <a:ln w="11478">
            <a:solidFill>
              <a:srgbClr val="D0D6E4"/>
            </a:solidFill>
          </a:ln>
        </p:spPr>
        <p:txBody>
          <a:bodyPr wrap="square" lIns="0" tIns="0" rIns="0" bIns="0" rtlCol="0">
            <a:noAutofit/>
          </a:bodyPr>
          <a:lstStyle/>
          <a:p>
            <a:endParaRPr sz="1092"/>
          </a:p>
        </p:txBody>
      </p:sp>
      <p:sp>
        <p:nvSpPr>
          <p:cNvPr id="160" name="object 160"/>
          <p:cNvSpPr/>
          <p:nvPr/>
        </p:nvSpPr>
        <p:spPr>
          <a:xfrm>
            <a:off x="4078405" y="2165499"/>
            <a:ext cx="0" cy="114521"/>
          </a:xfrm>
          <a:custGeom>
            <a:avLst/>
            <a:gdLst/>
            <a:ahLst/>
            <a:cxnLst/>
            <a:rect l="l" t="t" r="r" b="b"/>
            <a:pathLst>
              <a:path h="188824">
                <a:moveTo>
                  <a:pt x="0" y="0"/>
                </a:moveTo>
                <a:lnTo>
                  <a:pt x="0" y="188824"/>
                </a:lnTo>
              </a:path>
            </a:pathLst>
          </a:custGeom>
          <a:ln w="10208">
            <a:solidFill>
              <a:srgbClr val="D0D6E4"/>
            </a:solidFill>
          </a:ln>
        </p:spPr>
        <p:txBody>
          <a:bodyPr wrap="square" lIns="0" tIns="0" rIns="0" bIns="0" rtlCol="0">
            <a:noAutofit/>
          </a:bodyPr>
          <a:lstStyle/>
          <a:p>
            <a:endParaRPr sz="1092"/>
          </a:p>
        </p:txBody>
      </p:sp>
      <p:sp>
        <p:nvSpPr>
          <p:cNvPr id="161" name="object 161"/>
          <p:cNvSpPr/>
          <p:nvPr/>
        </p:nvSpPr>
        <p:spPr>
          <a:xfrm>
            <a:off x="4078504" y="2162771"/>
            <a:ext cx="0" cy="120161"/>
          </a:xfrm>
          <a:custGeom>
            <a:avLst/>
            <a:gdLst/>
            <a:ahLst/>
            <a:cxnLst/>
            <a:rect l="l" t="t" r="r" b="b"/>
            <a:pathLst>
              <a:path h="198125">
                <a:moveTo>
                  <a:pt x="0" y="0"/>
                </a:moveTo>
                <a:lnTo>
                  <a:pt x="0" y="198125"/>
                </a:lnTo>
              </a:path>
            </a:pathLst>
          </a:custGeom>
          <a:ln w="11478">
            <a:solidFill>
              <a:srgbClr val="D0D6E4"/>
            </a:solidFill>
          </a:ln>
        </p:spPr>
        <p:txBody>
          <a:bodyPr wrap="square" lIns="0" tIns="0" rIns="0" bIns="0" rtlCol="0">
            <a:noAutofit/>
          </a:bodyPr>
          <a:lstStyle/>
          <a:p>
            <a:endParaRPr sz="1092"/>
          </a:p>
        </p:txBody>
      </p:sp>
      <p:sp>
        <p:nvSpPr>
          <p:cNvPr id="162" name="object 162"/>
          <p:cNvSpPr/>
          <p:nvPr/>
        </p:nvSpPr>
        <p:spPr>
          <a:xfrm>
            <a:off x="3910834" y="2274558"/>
            <a:ext cx="155588" cy="0"/>
          </a:xfrm>
          <a:custGeom>
            <a:avLst/>
            <a:gdLst/>
            <a:ahLst/>
            <a:cxnLst/>
            <a:rect l="l" t="t" r="r" b="b"/>
            <a:pathLst>
              <a:path w="256537">
                <a:moveTo>
                  <a:pt x="256537" y="0"/>
                </a:moveTo>
                <a:lnTo>
                  <a:pt x="5269" y="0"/>
                </a:lnTo>
              </a:path>
              <a:path w="256537">
                <a:moveTo>
                  <a:pt x="5269" y="1"/>
                </a:moveTo>
                <a:lnTo>
                  <a:pt x="256537" y="0"/>
                </a:lnTo>
              </a:path>
            </a:pathLst>
          </a:custGeom>
          <a:ln w="9442">
            <a:solidFill>
              <a:srgbClr val="D0D6E4"/>
            </a:solidFill>
          </a:ln>
        </p:spPr>
        <p:txBody>
          <a:bodyPr wrap="square" lIns="0" tIns="0" rIns="0" bIns="0" rtlCol="0">
            <a:noAutofit/>
          </a:bodyPr>
          <a:lstStyle/>
          <a:p>
            <a:endParaRPr sz="1092"/>
          </a:p>
        </p:txBody>
      </p:sp>
      <p:sp>
        <p:nvSpPr>
          <p:cNvPr id="163" name="object 163"/>
          <p:cNvSpPr/>
          <p:nvPr/>
        </p:nvSpPr>
        <p:spPr>
          <a:xfrm>
            <a:off x="3907838" y="2274558"/>
            <a:ext cx="161579" cy="0"/>
          </a:xfrm>
          <a:custGeom>
            <a:avLst/>
            <a:gdLst/>
            <a:ahLst/>
            <a:cxnLst/>
            <a:rect l="l" t="t" r="r" b="b"/>
            <a:pathLst>
              <a:path w="266416">
                <a:moveTo>
                  <a:pt x="266416" y="0"/>
                </a:moveTo>
                <a:lnTo>
                  <a:pt x="10208" y="0"/>
                </a:lnTo>
              </a:path>
              <a:path w="266416">
                <a:moveTo>
                  <a:pt x="10208" y="1"/>
                </a:moveTo>
                <a:lnTo>
                  <a:pt x="266416" y="0"/>
                </a:lnTo>
              </a:path>
            </a:pathLst>
          </a:custGeom>
          <a:ln w="10774">
            <a:solidFill>
              <a:srgbClr val="D0D6E4"/>
            </a:solidFill>
          </a:ln>
        </p:spPr>
        <p:txBody>
          <a:bodyPr wrap="square" lIns="0" tIns="0" rIns="0" bIns="0" rtlCol="0">
            <a:noAutofit/>
          </a:bodyPr>
          <a:lstStyle/>
          <a:p>
            <a:endParaRPr sz="1092"/>
          </a:p>
        </p:txBody>
      </p:sp>
      <p:sp>
        <p:nvSpPr>
          <p:cNvPr id="164" name="object 164"/>
          <p:cNvSpPr/>
          <p:nvPr/>
        </p:nvSpPr>
        <p:spPr>
          <a:xfrm>
            <a:off x="4072413" y="2165499"/>
            <a:ext cx="0" cy="109058"/>
          </a:xfrm>
          <a:custGeom>
            <a:avLst/>
            <a:gdLst/>
            <a:ahLst/>
            <a:cxnLst/>
            <a:rect l="l" t="t" r="r" b="b"/>
            <a:pathLst>
              <a:path h="179817">
                <a:moveTo>
                  <a:pt x="0" y="4807"/>
                </a:moveTo>
                <a:lnTo>
                  <a:pt x="0" y="179817"/>
                </a:lnTo>
              </a:path>
            </a:pathLst>
          </a:custGeom>
          <a:ln w="9879">
            <a:solidFill>
              <a:srgbClr val="D0D6E4"/>
            </a:solidFill>
          </a:ln>
        </p:spPr>
        <p:txBody>
          <a:bodyPr wrap="square" lIns="0" tIns="0" rIns="0" bIns="0" rtlCol="0">
            <a:noAutofit/>
          </a:bodyPr>
          <a:lstStyle/>
          <a:p>
            <a:endParaRPr sz="1092"/>
          </a:p>
        </p:txBody>
      </p:sp>
      <p:sp>
        <p:nvSpPr>
          <p:cNvPr id="165" name="object 165"/>
          <p:cNvSpPr/>
          <p:nvPr/>
        </p:nvSpPr>
        <p:spPr>
          <a:xfrm>
            <a:off x="4072413" y="2162771"/>
            <a:ext cx="0" cy="114518"/>
          </a:xfrm>
          <a:custGeom>
            <a:avLst/>
            <a:gdLst/>
            <a:ahLst/>
            <a:cxnLst/>
            <a:rect l="l" t="t" r="r" b="b"/>
            <a:pathLst>
              <a:path h="188820">
                <a:moveTo>
                  <a:pt x="0" y="9305"/>
                </a:moveTo>
                <a:lnTo>
                  <a:pt x="0" y="188820"/>
                </a:lnTo>
              </a:path>
            </a:pathLst>
          </a:custGeom>
          <a:ln w="11149">
            <a:solidFill>
              <a:srgbClr val="D0D6E4"/>
            </a:solidFill>
          </a:ln>
        </p:spPr>
        <p:txBody>
          <a:bodyPr wrap="square" lIns="0" tIns="0" rIns="0" bIns="0" rtlCol="0">
            <a:noAutofit/>
          </a:bodyPr>
          <a:lstStyle/>
          <a:p>
            <a:endParaRPr sz="1092"/>
          </a:p>
        </p:txBody>
      </p:sp>
      <p:sp>
        <p:nvSpPr>
          <p:cNvPr id="166" name="object 166"/>
          <p:cNvSpPr/>
          <p:nvPr/>
        </p:nvSpPr>
        <p:spPr>
          <a:xfrm>
            <a:off x="3910834" y="1801327"/>
            <a:ext cx="161380" cy="0"/>
          </a:xfrm>
          <a:custGeom>
            <a:avLst/>
            <a:gdLst/>
            <a:ahLst/>
            <a:cxnLst/>
            <a:rect l="l" t="t" r="r" b="b"/>
            <a:pathLst>
              <a:path w="266087">
                <a:moveTo>
                  <a:pt x="0" y="0"/>
                </a:moveTo>
                <a:lnTo>
                  <a:pt x="266087" y="0"/>
                </a:lnTo>
              </a:path>
            </a:pathLst>
          </a:custGeom>
          <a:ln w="9305">
            <a:solidFill>
              <a:srgbClr val="D0D6E4"/>
            </a:solidFill>
          </a:ln>
        </p:spPr>
        <p:txBody>
          <a:bodyPr wrap="square" lIns="0" tIns="0" rIns="0" bIns="0" rtlCol="0">
            <a:noAutofit/>
          </a:bodyPr>
          <a:lstStyle/>
          <a:p>
            <a:endParaRPr sz="1092"/>
          </a:p>
        </p:txBody>
      </p:sp>
      <p:sp>
        <p:nvSpPr>
          <p:cNvPr id="167" name="object 167"/>
          <p:cNvSpPr/>
          <p:nvPr/>
        </p:nvSpPr>
        <p:spPr>
          <a:xfrm>
            <a:off x="3907838" y="1801419"/>
            <a:ext cx="167572" cy="0"/>
          </a:xfrm>
          <a:custGeom>
            <a:avLst/>
            <a:gdLst/>
            <a:ahLst/>
            <a:cxnLst/>
            <a:rect l="l" t="t" r="r" b="b"/>
            <a:pathLst>
              <a:path w="276296">
                <a:moveTo>
                  <a:pt x="0" y="0"/>
                </a:moveTo>
                <a:lnTo>
                  <a:pt x="276296" y="0"/>
                </a:lnTo>
              </a:path>
            </a:pathLst>
          </a:custGeom>
          <a:ln w="10575">
            <a:solidFill>
              <a:srgbClr val="D0D6E4"/>
            </a:solidFill>
          </a:ln>
        </p:spPr>
        <p:txBody>
          <a:bodyPr wrap="square" lIns="0" tIns="0" rIns="0" bIns="0" rtlCol="0">
            <a:noAutofit/>
          </a:bodyPr>
          <a:lstStyle/>
          <a:p>
            <a:endParaRPr sz="1092"/>
          </a:p>
        </p:txBody>
      </p:sp>
      <p:sp>
        <p:nvSpPr>
          <p:cNvPr id="168" name="object 168"/>
          <p:cNvSpPr/>
          <p:nvPr/>
        </p:nvSpPr>
        <p:spPr>
          <a:xfrm>
            <a:off x="3910834" y="1915848"/>
            <a:ext cx="161380" cy="0"/>
          </a:xfrm>
          <a:custGeom>
            <a:avLst/>
            <a:gdLst/>
            <a:ahLst/>
            <a:cxnLst/>
            <a:rect l="l" t="t" r="r" b="b"/>
            <a:pathLst>
              <a:path w="266087">
                <a:moveTo>
                  <a:pt x="0" y="0"/>
                </a:moveTo>
                <a:lnTo>
                  <a:pt x="266087" y="0"/>
                </a:lnTo>
              </a:path>
            </a:pathLst>
          </a:custGeom>
          <a:ln w="9305">
            <a:solidFill>
              <a:srgbClr val="D0D6E4"/>
            </a:solidFill>
          </a:ln>
        </p:spPr>
        <p:txBody>
          <a:bodyPr wrap="square" lIns="0" tIns="0" rIns="0" bIns="0" rtlCol="0">
            <a:noAutofit/>
          </a:bodyPr>
          <a:lstStyle/>
          <a:p>
            <a:endParaRPr sz="1092"/>
          </a:p>
        </p:txBody>
      </p:sp>
      <p:sp>
        <p:nvSpPr>
          <p:cNvPr id="169" name="object 169"/>
          <p:cNvSpPr/>
          <p:nvPr/>
        </p:nvSpPr>
        <p:spPr>
          <a:xfrm>
            <a:off x="3907838" y="1915939"/>
            <a:ext cx="167572" cy="0"/>
          </a:xfrm>
          <a:custGeom>
            <a:avLst/>
            <a:gdLst/>
            <a:ahLst/>
            <a:cxnLst/>
            <a:rect l="l" t="t" r="r" b="b"/>
            <a:pathLst>
              <a:path w="276296">
                <a:moveTo>
                  <a:pt x="0" y="0"/>
                </a:moveTo>
                <a:lnTo>
                  <a:pt x="276296" y="0"/>
                </a:lnTo>
              </a:path>
            </a:pathLst>
          </a:custGeom>
          <a:ln w="10575">
            <a:solidFill>
              <a:srgbClr val="D0D6E4"/>
            </a:solidFill>
          </a:ln>
        </p:spPr>
        <p:txBody>
          <a:bodyPr wrap="square" lIns="0" tIns="0" rIns="0" bIns="0" rtlCol="0">
            <a:noAutofit/>
          </a:bodyPr>
          <a:lstStyle/>
          <a:p>
            <a:endParaRPr sz="1092"/>
          </a:p>
        </p:txBody>
      </p:sp>
      <p:sp>
        <p:nvSpPr>
          <p:cNvPr id="170" name="object 170"/>
          <p:cNvSpPr/>
          <p:nvPr/>
        </p:nvSpPr>
        <p:spPr>
          <a:xfrm>
            <a:off x="3910833" y="1801327"/>
            <a:ext cx="0" cy="114521"/>
          </a:xfrm>
          <a:custGeom>
            <a:avLst/>
            <a:gdLst/>
            <a:ahLst/>
            <a:cxnLst/>
            <a:rect l="l" t="t" r="r" b="b"/>
            <a:pathLst>
              <a:path h="188824">
                <a:moveTo>
                  <a:pt x="0" y="0"/>
                </a:moveTo>
                <a:lnTo>
                  <a:pt x="0" y="188824"/>
                </a:lnTo>
              </a:path>
            </a:pathLst>
          </a:custGeom>
          <a:ln w="10208">
            <a:solidFill>
              <a:srgbClr val="D0D6E4"/>
            </a:solidFill>
          </a:ln>
        </p:spPr>
        <p:txBody>
          <a:bodyPr wrap="square" lIns="0" tIns="0" rIns="0" bIns="0" rtlCol="0">
            <a:noAutofit/>
          </a:bodyPr>
          <a:lstStyle/>
          <a:p>
            <a:endParaRPr sz="1092"/>
          </a:p>
        </p:txBody>
      </p:sp>
      <p:sp>
        <p:nvSpPr>
          <p:cNvPr id="171" name="object 171"/>
          <p:cNvSpPr/>
          <p:nvPr/>
        </p:nvSpPr>
        <p:spPr>
          <a:xfrm>
            <a:off x="3910933" y="1798599"/>
            <a:ext cx="0" cy="120161"/>
          </a:xfrm>
          <a:custGeom>
            <a:avLst/>
            <a:gdLst/>
            <a:ahLst/>
            <a:cxnLst/>
            <a:rect l="l" t="t" r="r" b="b"/>
            <a:pathLst>
              <a:path h="198125">
                <a:moveTo>
                  <a:pt x="0" y="0"/>
                </a:moveTo>
                <a:lnTo>
                  <a:pt x="0" y="198125"/>
                </a:lnTo>
              </a:path>
            </a:pathLst>
          </a:custGeom>
          <a:ln w="11478">
            <a:solidFill>
              <a:srgbClr val="D0D6E4"/>
            </a:solidFill>
          </a:ln>
        </p:spPr>
        <p:txBody>
          <a:bodyPr wrap="square" lIns="0" tIns="0" rIns="0" bIns="0" rtlCol="0">
            <a:noAutofit/>
          </a:bodyPr>
          <a:lstStyle/>
          <a:p>
            <a:endParaRPr sz="1092"/>
          </a:p>
        </p:txBody>
      </p:sp>
      <p:sp>
        <p:nvSpPr>
          <p:cNvPr id="172" name="object 172"/>
          <p:cNvSpPr/>
          <p:nvPr/>
        </p:nvSpPr>
        <p:spPr>
          <a:xfrm>
            <a:off x="4078405" y="1801327"/>
            <a:ext cx="0" cy="114521"/>
          </a:xfrm>
          <a:custGeom>
            <a:avLst/>
            <a:gdLst/>
            <a:ahLst/>
            <a:cxnLst/>
            <a:rect l="l" t="t" r="r" b="b"/>
            <a:pathLst>
              <a:path h="188824">
                <a:moveTo>
                  <a:pt x="0" y="0"/>
                </a:moveTo>
                <a:lnTo>
                  <a:pt x="0" y="188824"/>
                </a:lnTo>
              </a:path>
            </a:pathLst>
          </a:custGeom>
          <a:ln w="10208">
            <a:solidFill>
              <a:srgbClr val="D0D6E4"/>
            </a:solidFill>
          </a:ln>
        </p:spPr>
        <p:txBody>
          <a:bodyPr wrap="square" lIns="0" tIns="0" rIns="0" bIns="0" rtlCol="0">
            <a:noAutofit/>
          </a:bodyPr>
          <a:lstStyle/>
          <a:p>
            <a:endParaRPr sz="1092"/>
          </a:p>
        </p:txBody>
      </p:sp>
      <p:sp>
        <p:nvSpPr>
          <p:cNvPr id="173" name="object 173"/>
          <p:cNvSpPr/>
          <p:nvPr/>
        </p:nvSpPr>
        <p:spPr>
          <a:xfrm>
            <a:off x="4078504" y="1798599"/>
            <a:ext cx="0" cy="120161"/>
          </a:xfrm>
          <a:custGeom>
            <a:avLst/>
            <a:gdLst/>
            <a:ahLst/>
            <a:cxnLst/>
            <a:rect l="l" t="t" r="r" b="b"/>
            <a:pathLst>
              <a:path h="198125">
                <a:moveTo>
                  <a:pt x="0" y="0"/>
                </a:moveTo>
                <a:lnTo>
                  <a:pt x="0" y="198125"/>
                </a:lnTo>
              </a:path>
            </a:pathLst>
          </a:custGeom>
          <a:ln w="11478">
            <a:solidFill>
              <a:srgbClr val="D0D6E4"/>
            </a:solidFill>
          </a:ln>
        </p:spPr>
        <p:txBody>
          <a:bodyPr wrap="square" lIns="0" tIns="0" rIns="0" bIns="0" rtlCol="0">
            <a:noAutofit/>
          </a:bodyPr>
          <a:lstStyle/>
          <a:p>
            <a:endParaRPr sz="1092"/>
          </a:p>
        </p:txBody>
      </p:sp>
      <p:sp>
        <p:nvSpPr>
          <p:cNvPr id="174" name="object 174"/>
          <p:cNvSpPr/>
          <p:nvPr/>
        </p:nvSpPr>
        <p:spPr>
          <a:xfrm>
            <a:off x="4177955" y="1806873"/>
            <a:ext cx="161380" cy="0"/>
          </a:xfrm>
          <a:custGeom>
            <a:avLst/>
            <a:gdLst/>
            <a:ahLst/>
            <a:cxnLst/>
            <a:rect l="l" t="t" r="r" b="b"/>
            <a:pathLst>
              <a:path w="266087">
                <a:moveTo>
                  <a:pt x="0" y="0"/>
                </a:moveTo>
                <a:lnTo>
                  <a:pt x="266087" y="0"/>
                </a:lnTo>
              </a:path>
            </a:pathLst>
          </a:custGeom>
          <a:ln w="9305">
            <a:solidFill>
              <a:srgbClr val="D0D6E4"/>
            </a:solidFill>
          </a:ln>
        </p:spPr>
        <p:txBody>
          <a:bodyPr wrap="square" lIns="0" tIns="0" rIns="0" bIns="0" rtlCol="0">
            <a:noAutofit/>
          </a:bodyPr>
          <a:lstStyle/>
          <a:p>
            <a:endParaRPr sz="1092"/>
          </a:p>
        </p:txBody>
      </p:sp>
      <p:sp>
        <p:nvSpPr>
          <p:cNvPr id="175" name="object 175"/>
          <p:cNvSpPr/>
          <p:nvPr/>
        </p:nvSpPr>
        <p:spPr>
          <a:xfrm>
            <a:off x="4174959" y="1806964"/>
            <a:ext cx="167572" cy="0"/>
          </a:xfrm>
          <a:custGeom>
            <a:avLst/>
            <a:gdLst/>
            <a:ahLst/>
            <a:cxnLst/>
            <a:rect l="l" t="t" r="r" b="b"/>
            <a:pathLst>
              <a:path w="276296">
                <a:moveTo>
                  <a:pt x="0" y="0"/>
                </a:moveTo>
                <a:lnTo>
                  <a:pt x="276296" y="0"/>
                </a:lnTo>
              </a:path>
            </a:pathLst>
          </a:custGeom>
          <a:ln w="10575">
            <a:solidFill>
              <a:srgbClr val="D0D6E4"/>
            </a:solidFill>
          </a:ln>
        </p:spPr>
        <p:txBody>
          <a:bodyPr wrap="square" lIns="0" tIns="0" rIns="0" bIns="0" rtlCol="0">
            <a:noAutofit/>
          </a:bodyPr>
          <a:lstStyle/>
          <a:p>
            <a:endParaRPr sz="1092"/>
          </a:p>
        </p:txBody>
      </p:sp>
      <p:sp>
        <p:nvSpPr>
          <p:cNvPr id="176" name="object 176"/>
          <p:cNvSpPr/>
          <p:nvPr/>
        </p:nvSpPr>
        <p:spPr>
          <a:xfrm>
            <a:off x="4177955" y="1921394"/>
            <a:ext cx="161380" cy="0"/>
          </a:xfrm>
          <a:custGeom>
            <a:avLst/>
            <a:gdLst/>
            <a:ahLst/>
            <a:cxnLst/>
            <a:rect l="l" t="t" r="r" b="b"/>
            <a:pathLst>
              <a:path w="266087">
                <a:moveTo>
                  <a:pt x="0" y="0"/>
                </a:moveTo>
                <a:lnTo>
                  <a:pt x="266087" y="0"/>
                </a:lnTo>
              </a:path>
            </a:pathLst>
          </a:custGeom>
          <a:ln w="9305">
            <a:solidFill>
              <a:srgbClr val="D0D6E4"/>
            </a:solidFill>
          </a:ln>
        </p:spPr>
        <p:txBody>
          <a:bodyPr wrap="square" lIns="0" tIns="0" rIns="0" bIns="0" rtlCol="0">
            <a:noAutofit/>
          </a:bodyPr>
          <a:lstStyle/>
          <a:p>
            <a:endParaRPr sz="1092"/>
          </a:p>
        </p:txBody>
      </p:sp>
      <p:sp>
        <p:nvSpPr>
          <p:cNvPr id="177" name="object 177"/>
          <p:cNvSpPr/>
          <p:nvPr/>
        </p:nvSpPr>
        <p:spPr>
          <a:xfrm>
            <a:off x="4174959" y="1921485"/>
            <a:ext cx="167572" cy="0"/>
          </a:xfrm>
          <a:custGeom>
            <a:avLst/>
            <a:gdLst/>
            <a:ahLst/>
            <a:cxnLst/>
            <a:rect l="l" t="t" r="r" b="b"/>
            <a:pathLst>
              <a:path w="276296">
                <a:moveTo>
                  <a:pt x="0" y="0"/>
                </a:moveTo>
                <a:lnTo>
                  <a:pt x="276296" y="0"/>
                </a:lnTo>
              </a:path>
            </a:pathLst>
          </a:custGeom>
          <a:ln w="10575">
            <a:solidFill>
              <a:srgbClr val="D0D6E4"/>
            </a:solidFill>
          </a:ln>
        </p:spPr>
        <p:txBody>
          <a:bodyPr wrap="square" lIns="0" tIns="0" rIns="0" bIns="0" rtlCol="0">
            <a:noAutofit/>
          </a:bodyPr>
          <a:lstStyle/>
          <a:p>
            <a:endParaRPr sz="1092"/>
          </a:p>
        </p:txBody>
      </p:sp>
      <p:sp>
        <p:nvSpPr>
          <p:cNvPr id="178" name="object 178"/>
          <p:cNvSpPr/>
          <p:nvPr/>
        </p:nvSpPr>
        <p:spPr>
          <a:xfrm>
            <a:off x="4177954" y="1806873"/>
            <a:ext cx="0" cy="114521"/>
          </a:xfrm>
          <a:custGeom>
            <a:avLst/>
            <a:gdLst/>
            <a:ahLst/>
            <a:cxnLst/>
            <a:rect l="l" t="t" r="r" b="b"/>
            <a:pathLst>
              <a:path h="188824">
                <a:moveTo>
                  <a:pt x="0" y="0"/>
                </a:moveTo>
                <a:lnTo>
                  <a:pt x="0" y="188824"/>
                </a:lnTo>
              </a:path>
            </a:pathLst>
          </a:custGeom>
          <a:ln w="10208">
            <a:solidFill>
              <a:srgbClr val="D0D6E4"/>
            </a:solidFill>
          </a:ln>
        </p:spPr>
        <p:txBody>
          <a:bodyPr wrap="square" lIns="0" tIns="0" rIns="0" bIns="0" rtlCol="0">
            <a:noAutofit/>
          </a:bodyPr>
          <a:lstStyle/>
          <a:p>
            <a:endParaRPr sz="1092"/>
          </a:p>
        </p:txBody>
      </p:sp>
      <p:sp>
        <p:nvSpPr>
          <p:cNvPr id="179" name="object 179"/>
          <p:cNvSpPr/>
          <p:nvPr/>
        </p:nvSpPr>
        <p:spPr>
          <a:xfrm>
            <a:off x="4178054" y="1804145"/>
            <a:ext cx="0" cy="120161"/>
          </a:xfrm>
          <a:custGeom>
            <a:avLst/>
            <a:gdLst/>
            <a:ahLst/>
            <a:cxnLst/>
            <a:rect l="l" t="t" r="r" b="b"/>
            <a:pathLst>
              <a:path h="198125">
                <a:moveTo>
                  <a:pt x="0" y="0"/>
                </a:moveTo>
                <a:lnTo>
                  <a:pt x="0" y="198125"/>
                </a:lnTo>
              </a:path>
            </a:pathLst>
          </a:custGeom>
          <a:ln w="11478">
            <a:solidFill>
              <a:srgbClr val="D0D6E4"/>
            </a:solidFill>
          </a:ln>
        </p:spPr>
        <p:txBody>
          <a:bodyPr wrap="square" lIns="0" tIns="0" rIns="0" bIns="0" rtlCol="0">
            <a:noAutofit/>
          </a:bodyPr>
          <a:lstStyle/>
          <a:p>
            <a:endParaRPr sz="1092"/>
          </a:p>
        </p:txBody>
      </p:sp>
      <p:sp>
        <p:nvSpPr>
          <p:cNvPr id="180" name="object 180"/>
          <p:cNvSpPr/>
          <p:nvPr/>
        </p:nvSpPr>
        <p:spPr>
          <a:xfrm>
            <a:off x="4345526" y="1806873"/>
            <a:ext cx="0" cy="114521"/>
          </a:xfrm>
          <a:custGeom>
            <a:avLst/>
            <a:gdLst/>
            <a:ahLst/>
            <a:cxnLst/>
            <a:rect l="l" t="t" r="r" b="b"/>
            <a:pathLst>
              <a:path h="188824">
                <a:moveTo>
                  <a:pt x="0" y="0"/>
                </a:moveTo>
                <a:lnTo>
                  <a:pt x="0" y="188824"/>
                </a:lnTo>
              </a:path>
            </a:pathLst>
          </a:custGeom>
          <a:ln w="10208">
            <a:solidFill>
              <a:srgbClr val="D0D6E4"/>
            </a:solidFill>
          </a:ln>
        </p:spPr>
        <p:txBody>
          <a:bodyPr wrap="square" lIns="0" tIns="0" rIns="0" bIns="0" rtlCol="0">
            <a:noAutofit/>
          </a:bodyPr>
          <a:lstStyle/>
          <a:p>
            <a:endParaRPr sz="1092"/>
          </a:p>
        </p:txBody>
      </p:sp>
      <p:sp>
        <p:nvSpPr>
          <p:cNvPr id="181" name="object 181"/>
          <p:cNvSpPr/>
          <p:nvPr/>
        </p:nvSpPr>
        <p:spPr>
          <a:xfrm>
            <a:off x="4345626" y="1804145"/>
            <a:ext cx="0" cy="120161"/>
          </a:xfrm>
          <a:custGeom>
            <a:avLst/>
            <a:gdLst/>
            <a:ahLst/>
            <a:cxnLst/>
            <a:rect l="l" t="t" r="r" b="b"/>
            <a:pathLst>
              <a:path h="198125">
                <a:moveTo>
                  <a:pt x="0" y="0"/>
                </a:moveTo>
                <a:lnTo>
                  <a:pt x="0" y="198125"/>
                </a:lnTo>
              </a:path>
            </a:pathLst>
          </a:custGeom>
          <a:ln w="11478">
            <a:solidFill>
              <a:srgbClr val="D0D6E4"/>
            </a:solidFill>
          </a:ln>
        </p:spPr>
        <p:txBody>
          <a:bodyPr wrap="square" lIns="0" tIns="0" rIns="0" bIns="0" rtlCol="0">
            <a:noAutofit/>
          </a:bodyPr>
          <a:lstStyle/>
          <a:p>
            <a:endParaRPr sz="1092"/>
          </a:p>
        </p:txBody>
      </p:sp>
      <p:sp>
        <p:nvSpPr>
          <p:cNvPr id="182" name="object 182"/>
          <p:cNvSpPr/>
          <p:nvPr/>
        </p:nvSpPr>
        <p:spPr>
          <a:xfrm>
            <a:off x="4593887" y="1806873"/>
            <a:ext cx="161380" cy="0"/>
          </a:xfrm>
          <a:custGeom>
            <a:avLst/>
            <a:gdLst/>
            <a:ahLst/>
            <a:cxnLst/>
            <a:rect l="l" t="t" r="r" b="b"/>
            <a:pathLst>
              <a:path w="266087">
                <a:moveTo>
                  <a:pt x="0" y="0"/>
                </a:moveTo>
                <a:lnTo>
                  <a:pt x="266087" y="0"/>
                </a:lnTo>
              </a:path>
            </a:pathLst>
          </a:custGeom>
          <a:ln w="9305">
            <a:solidFill>
              <a:srgbClr val="D0D6E4"/>
            </a:solidFill>
          </a:ln>
        </p:spPr>
        <p:txBody>
          <a:bodyPr wrap="square" lIns="0" tIns="0" rIns="0" bIns="0" rtlCol="0">
            <a:noAutofit/>
          </a:bodyPr>
          <a:lstStyle/>
          <a:p>
            <a:endParaRPr sz="1092"/>
          </a:p>
        </p:txBody>
      </p:sp>
      <p:sp>
        <p:nvSpPr>
          <p:cNvPr id="183" name="object 183"/>
          <p:cNvSpPr/>
          <p:nvPr/>
        </p:nvSpPr>
        <p:spPr>
          <a:xfrm>
            <a:off x="4590891" y="1806964"/>
            <a:ext cx="167572" cy="0"/>
          </a:xfrm>
          <a:custGeom>
            <a:avLst/>
            <a:gdLst/>
            <a:ahLst/>
            <a:cxnLst/>
            <a:rect l="l" t="t" r="r" b="b"/>
            <a:pathLst>
              <a:path w="276296">
                <a:moveTo>
                  <a:pt x="0" y="0"/>
                </a:moveTo>
                <a:lnTo>
                  <a:pt x="276296" y="0"/>
                </a:lnTo>
              </a:path>
            </a:pathLst>
          </a:custGeom>
          <a:ln w="10575">
            <a:solidFill>
              <a:srgbClr val="D0D6E4"/>
            </a:solidFill>
          </a:ln>
        </p:spPr>
        <p:txBody>
          <a:bodyPr wrap="square" lIns="0" tIns="0" rIns="0" bIns="0" rtlCol="0">
            <a:noAutofit/>
          </a:bodyPr>
          <a:lstStyle/>
          <a:p>
            <a:endParaRPr sz="1092"/>
          </a:p>
        </p:txBody>
      </p:sp>
      <p:sp>
        <p:nvSpPr>
          <p:cNvPr id="184" name="object 184"/>
          <p:cNvSpPr/>
          <p:nvPr/>
        </p:nvSpPr>
        <p:spPr>
          <a:xfrm>
            <a:off x="4593887" y="1921394"/>
            <a:ext cx="161380" cy="0"/>
          </a:xfrm>
          <a:custGeom>
            <a:avLst/>
            <a:gdLst/>
            <a:ahLst/>
            <a:cxnLst/>
            <a:rect l="l" t="t" r="r" b="b"/>
            <a:pathLst>
              <a:path w="266087">
                <a:moveTo>
                  <a:pt x="0" y="0"/>
                </a:moveTo>
                <a:lnTo>
                  <a:pt x="266087" y="0"/>
                </a:lnTo>
              </a:path>
            </a:pathLst>
          </a:custGeom>
          <a:ln w="9305">
            <a:solidFill>
              <a:srgbClr val="D0D6E4"/>
            </a:solidFill>
          </a:ln>
        </p:spPr>
        <p:txBody>
          <a:bodyPr wrap="square" lIns="0" tIns="0" rIns="0" bIns="0" rtlCol="0">
            <a:noAutofit/>
          </a:bodyPr>
          <a:lstStyle/>
          <a:p>
            <a:endParaRPr sz="1092"/>
          </a:p>
        </p:txBody>
      </p:sp>
      <p:sp>
        <p:nvSpPr>
          <p:cNvPr id="185" name="object 185"/>
          <p:cNvSpPr/>
          <p:nvPr/>
        </p:nvSpPr>
        <p:spPr>
          <a:xfrm>
            <a:off x="4590891" y="1921485"/>
            <a:ext cx="167572" cy="0"/>
          </a:xfrm>
          <a:custGeom>
            <a:avLst/>
            <a:gdLst/>
            <a:ahLst/>
            <a:cxnLst/>
            <a:rect l="l" t="t" r="r" b="b"/>
            <a:pathLst>
              <a:path w="276296">
                <a:moveTo>
                  <a:pt x="0" y="0"/>
                </a:moveTo>
                <a:lnTo>
                  <a:pt x="276296" y="0"/>
                </a:lnTo>
              </a:path>
            </a:pathLst>
          </a:custGeom>
          <a:ln w="10575">
            <a:solidFill>
              <a:srgbClr val="D0D6E4"/>
            </a:solidFill>
          </a:ln>
        </p:spPr>
        <p:txBody>
          <a:bodyPr wrap="square" lIns="0" tIns="0" rIns="0" bIns="0" rtlCol="0">
            <a:noAutofit/>
          </a:bodyPr>
          <a:lstStyle/>
          <a:p>
            <a:endParaRPr sz="1092"/>
          </a:p>
        </p:txBody>
      </p:sp>
      <p:sp>
        <p:nvSpPr>
          <p:cNvPr id="186" name="object 186"/>
          <p:cNvSpPr/>
          <p:nvPr/>
        </p:nvSpPr>
        <p:spPr>
          <a:xfrm>
            <a:off x="4593887" y="1806873"/>
            <a:ext cx="0" cy="114521"/>
          </a:xfrm>
          <a:custGeom>
            <a:avLst/>
            <a:gdLst/>
            <a:ahLst/>
            <a:cxnLst/>
            <a:rect l="l" t="t" r="r" b="b"/>
            <a:pathLst>
              <a:path h="188824">
                <a:moveTo>
                  <a:pt x="0" y="0"/>
                </a:moveTo>
                <a:lnTo>
                  <a:pt x="0" y="188824"/>
                </a:lnTo>
              </a:path>
            </a:pathLst>
          </a:custGeom>
          <a:ln w="10208">
            <a:solidFill>
              <a:srgbClr val="D0D6E4"/>
            </a:solidFill>
          </a:ln>
        </p:spPr>
        <p:txBody>
          <a:bodyPr wrap="square" lIns="0" tIns="0" rIns="0" bIns="0" rtlCol="0">
            <a:noAutofit/>
          </a:bodyPr>
          <a:lstStyle/>
          <a:p>
            <a:endParaRPr sz="1092"/>
          </a:p>
        </p:txBody>
      </p:sp>
      <p:sp>
        <p:nvSpPr>
          <p:cNvPr id="187" name="object 187"/>
          <p:cNvSpPr/>
          <p:nvPr/>
        </p:nvSpPr>
        <p:spPr>
          <a:xfrm>
            <a:off x="4593987" y="1804145"/>
            <a:ext cx="0" cy="120161"/>
          </a:xfrm>
          <a:custGeom>
            <a:avLst/>
            <a:gdLst/>
            <a:ahLst/>
            <a:cxnLst/>
            <a:rect l="l" t="t" r="r" b="b"/>
            <a:pathLst>
              <a:path h="198125">
                <a:moveTo>
                  <a:pt x="0" y="0"/>
                </a:moveTo>
                <a:lnTo>
                  <a:pt x="0" y="198125"/>
                </a:lnTo>
              </a:path>
            </a:pathLst>
          </a:custGeom>
          <a:ln w="11478">
            <a:solidFill>
              <a:srgbClr val="D0D6E4"/>
            </a:solidFill>
          </a:ln>
        </p:spPr>
        <p:txBody>
          <a:bodyPr wrap="square" lIns="0" tIns="0" rIns="0" bIns="0" rtlCol="0">
            <a:noAutofit/>
          </a:bodyPr>
          <a:lstStyle/>
          <a:p>
            <a:endParaRPr sz="1092"/>
          </a:p>
        </p:txBody>
      </p:sp>
      <p:sp>
        <p:nvSpPr>
          <p:cNvPr id="188" name="object 188"/>
          <p:cNvSpPr/>
          <p:nvPr/>
        </p:nvSpPr>
        <p:spPr>
          <a:xfrm>
            <a:off x="4761459" y="1806873"/>
            <a:ext cx="0" cy="114521"/>
          </a:xfrm>
          <a:custGeom>
            <a:avLst/>
            <a:gdLst/>
            <a:ahLst/>
            <a:cxnLst/>
            <a:rect l="l" t="t" r="r" b="b"/>
            <a:pathLst>
              <a:path h="188824">
                <a:moveTo>
                  <a:pt x="0" y="0"/>
                </a:moveTo>
                <a:lnTo>
                  <a:pt x="0" y="188824"/>
                </a:lnTo>
              </a:path>
            </a:pathLst>
          </a:custGeom>
          <a:ln w="10208">
            <a:solidFill>
              <a:srgbClr val="D0D6E4"/>
            </a:solidFill>
          </a:ln>
        </p:spPr>
        <p:txBody>
          <a:bodyPr wrap="square" lIns="0" tIns="0" rIns="0" bIns="0" rtlCol="0">
            <a:noAutofit/>
          </a:bodyPr>
          <a:lstStyle/>
          <a:p>
            <a:endParaRPr sz="1092"/>
          </a:p>
        </p:txBody>
      </p:sp>
      <p:sp>
        <p:nvSpPr>
          <p:cNvPr id="189" name="object 189"/>
          <p:cNvSpPr/>
          <p:nvPr/>
        </p:nvSpPr>
        <p:spPr>
          <a:xfrm>
            <a:off x="4761558" y="1804145"/>
            <a:ext cx="0" cy="120161"/>
          </a:xfrm>
          <a:custGeom>
            <a:avLst/>
            <a:gdLst/>
            <a:ahLst/>
            <a:cxnLst/>
            <a:rect l="l" t="t" r="r" b="b"/>
            <a:pathLst>
              <a:path h="198125">
                <a:moveTo>
                  <a:pt x="0" y="0"/>
                </a:moveTo>
                <a:lnTo>
                  <a:pt x="0" y="198125"/>
                </a:lnTo>
              </a:path>
            </a:pathLst>
          </a:custGeom>
          <a:ln w="11478">
            <a:solidFill>
              <a:srgbClr val="D0D6E4"/>
            </a:solidFill>
          </a:ln>
        </p:spPr>
        <p:txBody>
          <a:bodyPr wrap="square" lIns="0" tIns="0" rIns="0" bIns="0" rtlCol="0">
            <a:noAutofit/>
          </a:bodyPr>
          <a:lstStyle/>
          <a:p>
            <a:endParaRPr sz="1092"/>
          </a:p>
        </p:txBody>
      </p:sp>
      <p:sp>
        <p:nvSpPr>
          <p:cNvPr id="190" name="object 190"/>
          <p:cNvSpPr/>
          <p:nvPr/>
        </p:nvSpPr>
        <p:spPr>
          <a:xfrm>
            <a:off x="5207619" y="1420518"/>
            <a:ext cx="161380" cy="0"/>
          </a:xfrm>
          <a:custGeom>
            <a:avLst/>
            <a:gdLst/>
            <a:ahLst/>
            <a:cxnLst/>
            <a:rect l="l" t="t" r="r" b="b"/>
            <a:pathLst>
              <a:path w="266087">
                <a:moveTo>
                  <a:pt x="0" y="0"/>
                </a:moveTo>
                <a:lnTo>
                  <a:pt x="266087" y="0"/>
                </a:lnTo>
              </a:path>
            </a:pathLst>
          </a:custGeom>
          <a:ln w="9305">
            <a:solidFill>
              <a:srgbClr val="D0D6E4"/>
            </a:solidFill>
          </a:ln>
        </p:spPr>
        <p:txBody>
          <a:bodyPr wrap="square" lIns="0" tIns="0" rIns="0" bIns="0" rtlCol="0">
            <a:noAutofit/>
          </a:bodyPr>
          <a:lstStyle/>
          <a:p>
            <a:endParaRPr sz="1092"/>
          </a:p>
        </p:txBody>
      </p:sp>
      <p:sp>
        <p:nvSpPr>
          <p:cNvPr id="191" name="object 191"/>
          <p:cNvSpPr/>
          <p:nvPr/>
        </p:nvSpPr>
        <p:spPr>
          <a:xfrm>
            <a:off x="5204623" y="1420609"/>
            <a:ext cx="167572" cy="0"/>
          </a:xfrm>
          <a:custGeom>
            <a:avLst/>
            <a:gdLst/>
            <a:ahLst/>
            <a:cxnLst/>
            <a:rect l="l" t="t" r="r" b="b"/>
            <a:pathLst>
              <a:path w="276296">
                <a:moveTo>
                  <a:pt x="0" y="0"/>
                </a:moveTo>
                <a:lnTo>
                  <a:pt x="276296" y="0"/>
                </a:lnTo>
              </a:path>
            </a:pathLst>
          </a:custGeom>
          <a:ln w="10575">
            <a:solidFill>
              <a:srgbClr val="D0D6E4"/>
            </a:solidFill>
          </a:ln>
        </p:spPr>
        <p:txBody>
          <a:bodyPr wrap="square" lIns="0" tIns="0" rIns="0" bIns="0" rtlCol="0">
            <a:noAutofit/>
          </a:bodyPr>
          <a:lstStyle/>
          <a:p>
            <a:endParaRPr sz="1092"/>
          </a:p>
        </p:txBody>
      </p:sp>
      <p:sp>
        <p:nvSpPr>
          <p:cNvPr id="192" name="object 192"/>
          <p:cNvSpPr/>
          <p:nvPr/>
        </p:nvSpPr>
        <p:spPr>
          <a:xfrm>
            <a:off x="5207619" y="1535038"/>
            <a:ext cx="161380" cy="0"/>
          </a:xfrm>
          <a:custGeom>
            <a:avLst/>
            <a:gdLst/>
            <a:ahLst/>
            <a:cxnLst/>
            <a:rect l="l" t="t" r="r" b="b"/>
            <a:pathLst>
              <a:path w="266087">
                <a:moveTo>
                  <a:pt x="0" y="0"/>
                </a:moveTo>
                <a:lnTo>
                  <a:pt x="266087" y="0"/>
                </a:lnTo>
              </a:path>
            </a:pathLst>
          </a:custGeom>
          <a:ln w="9305">
            <a:solidFill>
              <a:srgbClr val="D0D6E4"/>
            </a:solidFill>
          </a:ln>
        </p:spPr>
        <p:txBody>
          <a:bodyPr wrap="square" lIns="0" tIns="0" rIns="0" bIns="0" rtlCol="0">
            <a:noAutofit/>
          </a:bodyPr>
          <a:lstStyle/>
          <a:p>
            <a:endParaRPr sz="1092"/>
          </a:p>
        </p:txBody>
      </p:sp>
      <p:sp>
        <p:nvSpPr>
          <p:cNvPr id="193" name="object 193"/>
          <p:cNvSpPr/>
          <p:nvPr/>
        </p:nvSpPr>
        <p:spPr>
          <a:xfrm>
            <a:off x="5204623" y="1535129"/>
            <a:ext cx="167572" cy="0"/>
          </a:xfrm>
          <a:custGeom>
            <a:avLst/>
            <a:gdLst/>
            <a:ahLst/>
            <a:cxnLst/>
            <a:rect l="l" t="t" r="r" b="b"/>
            <a:pathLst>
              <a:path w="276296">
                <a:moveTo>
                  <a:pt x="0" y="0"/>
                </a:moveTo>
                <a:lnTo>
                  <a:pt x="276296" y="0"/>
                </a:lnTo>
              </a:path>
            </a:pathLst>
          </a:custGeom>
          <a:ln w="10575">
            <a:solidFill>
              <a:srgbClr val="D0D6E4"/>
            </a:solidFill>
          </a:ln>
        </p:spPr>
        <p:txBody>
          <a:bodyPr wrap="square" lIns="0" tIns="0" rIns="0" bIns="0" rtlCol="0">
            <a:noAutofit/>
          </a:bodyPr>
          <a:lstStyle/>
          <a:p>
            <a:endParaRPr sz="1092"/>
          </a:p>
        </p:txBody>
      </p:sp>
      <p:sp>
        <p:nvSpPr>
          <p:cNvPr id="194" name="object 194"/>
          <p:cNvSpPr/>
          <p:nvPr/>
        </p:nvSpPr>
        <p:spPr>
          <a:xfrm>
            <a:off x="5207618" y="1420517"/>
            <a:ext cx="0" cy="114521"/>
          </a:xfrm>
          <a:custGeom>
            <a:avLst/>
            <a:gdLst/>
            <a:ahLst/>
            <a:cxnLst/>
            <a:rect l="l" t="t" r="r" b="b"/>
            <a:pathLst>
              <a:path h="188824">
                <a:moveTo>
                  <a:pt x="0" y="0"/>
                </a:moveTo>
                <a:lnTo>
                  <a:pt x="0" y="188824"/>
                </a:lnTo>
              </a:path>
            </a:pathLst>
          </a:custGeom>
          <a:ln w="10208">
            <a:solidFill>
              <a:srgbClr val="D0D6E4"/>
            </a:solidFill>
          </a:ln>
        </p:spPr>
        <p:txBody>
          <a:bodyPr wrap="square" lIns="0" tIns="0" rIns="0" bIns="0" rtlCol="0">
            <a:noAutofit/>
          </a:bodyPr>
          <a:lstStyle/>
          <a:p>
            <a:endParaRPr sz="1092"/>
          </a:p>
        </p:txBody>
      </p:sp>
      <p:sp>
        <p:nvSpPr>
          <p:cNvPr id="195" name="object 195"/>
          <p:cNvSpPr/>
          <p:nvPr/>
        </p:nvSpPr>
        <p:spPr>
          <a:xfrm>
            <a:off x="5207718" y="1417790"/>
            <a:ext cx="0" cy="120161"/>
          </a:xfrm>
          <a:custGeom>
            <a:avLst/>
            <a:gdLst/>
            <a:ahLst/>
            <a:cxnLst/>
            <a:rect l="l" t="t" r="r" b="b"/>
            <a:pathLst>
              <a:path h="198125">
                <a:moveTo>
                  <a:pt x="0" y="0"/>
                </a:moveTo>
                <a:lnTo>
                  <a:pt x="0" y="198125"/>
                </a:lnTo>
              </a:path>
            </a:pathLst>
          </a:custGeom>
          <a:ln w="11478">
            <a:solidFill>
              <a:srgbClr val="D0D6E4"/>
            </a:solidFill>
          </a:ln>
        </p:spPr>
        <p:txBody>
          <a:bodyPr wrap="square" lIns="0" tIns="0" rIns="0" bIns="0" rtlCol="0">
            <a:noAutofit/>
          </a:bodyPr>
          <a:lstStyle/>
          <a:p>
            <a:endParaRPr sz="1092"/>
          </a:p>
        </p:txBody>
      </p:sp>
      <p:sp>
        <p:nvSpPr>
          <p:cNvPr id="196" name="object 196"/>
          <p:cNvSpPr/>
          <p:nvPr/>
        </p:nvSpPr>
        <p:spPr>
          <a:xfrm>
            <a:off x="5375190" y="1420517"/>
            <a:ext cx="0" cy="114521"/>
          </a:xfrm>
          <a:custGeom>
            <a:avLst/>
            <a:gdLst/>
            <a:ahLst/>
            <a:cxnLst/>
            <a:rect l="l" t="t" r="r" b="b"/>
            <a:pathLst>
              <a:path h="188824">
                <a:moveTo>
                  <a:pt x="0" y="0"/>
                </a:moveTo>
                <a:lnTo>
                  <a:pt x="0" y="188824"/>
                </a:lnTo>
              </a:path>
            </a:pathLst>
          </a:custGeom>
          <a:ln w="10208">
            <a:solidFill>
              <a:srgbClr val="D0D6E4"/>
            </a:solidFill>
          </a:ln>
        </p:spPr>
        <p:txBody>
          <a:bodyPr wrap="square" lIns="0" tIns="0" rIns="0" bIns="0" rtlCol="0">
            <a:noAutofit/>
          </a:bodyPr>
          <a:lstStyle/>
          <a:p>
            <a:endParaRPr sz="1092"/>
          </a:p>
        </p:txBody>
      </p:sp>
      <p:sp>
        <p:nvSpPr>
          <p:cNvPr id="197" name="object 197"/>
          <p:cNvSpPr/>
          <p:nvPr/>
        </p:nvSpPr>
        <p:spPr>
          <a:xfrm>
            <a:off x="5375290" y="1417790"/>
            <a:ext cx="0" cy="120161"/>
          </a:xfrm>
          <a:custGeom>
            <a:avLst/>
            <a:gdLst/>
            <a:ahLst/>
            <a:cxnLst/>
            <a:rect l="l" t="t" r="r" b="b"/>
            <a:pathLst>
              <a:path h="198125">
                <a:moveTo>
                  <a:pt x="0" y="0"/>
                </a:moveTo>
                <a:lnTo>
                  <a:pt x="0" y="198125"/>
                </a:lnTo>
              </a:path>
            </a:pathLst>
          </a:custGeom>
          <a:ln w="11478">
            <a:solidFill>
              <a:srgbClr val="D0D6E4"/>
            </a:solidFill>
          </a:ln>
        </p:spPr>
        <p:txBody>
          <a:bodyPr wrap="square" lIns="0" tIns="0" rIns="0" bIns="0" rtlCol="0">
            <a:noAutofit/>
          </a:bodyPr>
          <a:lstStyle/>
          <a:p>
            <a:endParaRPr sz="1092"/>
          </a:p>
        </p:txBody>
      </p:sp>
      <p:sp>
        <p:nvSpPr>
          <p:cNvPr id="198" name="object 198"/>
          <p:cNvSpPr/>
          <p:nvPr/>
        </p:nvSpPr>
        <p:spPr>
          <a:xfrm>
            <a:off x="5207619" y="2188588"/>
            <a:ext cx="161380" cy="0"/>
          </a:xfrm>
          <a:custGeom>
            <a:avLst/>
            <a:gdLst/>
            <a:ahLst/>
            <a:cxnLst/>
            <a:rect l="l" t="t" r="r" b="b"/>
            <a:pathLst>
              <a:path w="266087">
                <a:moveTo>
                  <a:pt x="0" y="0"/>
                </a:moveTo>
                <a:lnTo>
                  <a:pt x="266087" y="0"/>
                </a:lnTo>
              </a:path>
            </a:pathLst>
          </a:custGeom>
          <a:ln w="9234">
            <a:solidFill>
              <a:srgbClr val="D0D6E4"/>
            </a:solidFill>
          </a:ln>
        </p:spPr>
        <p:txBody>
          <a:bodyPr wrap="square" lIns="0" tIns="0" rIns="0" bIns="0" rtlCol="0">
            <a:noAutofit/>
          </a:bodyPr>
          <a:lstStyle/>
          <a:p>
            <a:endParaRPr sz="1092"/>
          </a:p>
        </p:txBody>
      </p:sp>
      <p:sp>
        <p:nvSpPr>
          <p:cNvPr id="199" name="object 199"/>
          <p:cNvSpPr/>
          <p:nvPr/>
        </p:nvSpPr>
        <p:spPr>
          <a:xfrm>
            <a:off x="5204623" y="2188678"/>
            <a:ext cx="167572" cy="0"/>
          </a:xfrm>
          <a:custGeom>
            <a:avLst/>
            <a:gdLst/>
            <a:ahLst/>
            <a:cxnLst/>
            <a:rect l="l" t="t" r="r" b="b"/>
            <a:pathLst>
              <a:path w="276296">
                <a:moveTo>
                  <a:pt x="0" y="0"/>
                </a:moveTo>
                <a:lnTo>
                  <a:pt x="276296" y="0"/>
                </a:lnTo>
              </a:path>
            </a:pathLst>
          </a:custGeom>
          <a:ln w="10504">
            <a:solidFill>
              <a:srgbClr val="D0D6E4"/>
            </a:solidFill>
          </a:ln>
        </p:spPr>
        <p:txBody>
          <a:bodyPr wrap="square" lIns="0" tIns="0" rIns="0" bIns="0" rtlCol="0">
            <a:noAutofit/>
          </a:bodyPr>
          <a:lstStyle/>
          <a:p>
            <a:endParaRPr sz="1092"/>
          </a:p>
        </p:txBody>
      </p:sp>
      <p:sp>
        <p:nvSpPr>
          <p:cNvPr id="200" name="object 200"/>
          <p:cNvSpPr/>
          <p:nvPr/>
        </p:nvSpPr>
        <p:spPr>
          <a:xfrm>
            <a:off x="5207619" y="2302226"/>
            <a:ext cx="161380" cy="0"/>
          </a:xfrm>
          <a:custGeom>
            <a:avLst/>
            <a:gdLst/>
            <a:ahLst/>
            <a:cxnLst/>
            <a:rect l="l" t="t" r="r" b="b"/>
            <a:pathLst>
              <a:path w="266087">
                <a:moveTo>
                  <a:pt x="0" y="0"/>
                </a:moveTo>
                <a:lnTo>
                  <a:pt x="266087" y="0"/>
                </a:lnTo>
              </a:path>
            </a:pathLst>
          </a:custGeom>
          <a:ln w="9234">
            <a:solidFill>
              <a:srgbClr val="D0D6E4"/>
            </a:solidFill>
          </a:ln>
        </p:spPr>
        <p:txBody>
          <a:bodyPr wrap="square" lIns="0" tIns="0" rIns="0" bIns="0" rtlCol="0">
            <a:noAutofit/>
          </a:bodyPr>
          <a:lstStyle/>
          <a:p>
            <a:endParaRPr sz="1092"/>
          </a:p>
        </p:txBody>
      </p:sp>
      <p:sp>
        <p:nvSpPr>
          <p:cNvPr id="201" name="object 201"/>
          <p:cNvSpPr/>
          <p:nvPr/>
        </p:nvSpPr>
        <p:spPr>
          <a:xfrm>
            <a:off x="5204623" y="2302315"/>
            <a:ext cx="167572" cy="0"/>
          </a:xfrm>
          <a:custGeom>
            <a:avLst/>
            <a:gdLst/>
            <a:ahLst/>
            <a:cxnLst/>
            <a:rect l="l" t="t" r="r" b="b"/>
            <a:pathLst>
              <a:path w="276296">
                <a:moveTo>
                  <a:pt x="0" y="0"/>
                </a:moveTo>
                <a:lnTo>
                  <a:pt x="276296" y="0"/>
                </a:lnTo>
              </a:path>
            </a:pathLst>
          </a:custGeom>
          <a:ln w="10504">
            <a:solidFill>
              <a:srgbClr val="D0D6E4"/>
            </a:solidFill>
          </a:ln>
        </p:spPr>
        <p:txBody>
          <a:bodyPr wrap="square" lIns="0" tIns="0" rIns="0" bIns="0" rtlCol="0">
            <a:noAutofit/>
          </a:bodyPr>
          <a:lstStyle/>
          <a:p>
            <a:endParaRPr sz="1092"/>
          </a:p>
        </p:txBody>
      </p:sp>
      <p:sp>
        <p:nvSpPr>
          <p:cNvPr id="202" name="object 202"/>
          <p:cNvSpPr/>
          <p:nvPr/>
        </p:nvSpPr>
        <p:spPr>
          <a:xfrm>
            <a:off x="5207618" y="2188587"/>
            <a:ext cx="0" cy="113638"/>
          </a:xfrm>
          <a:custGeom>
            <a:avLst/>
            <a:gdLst/>
            <a:ahLst/>
            <a:cxnLst/>
            <a:rect l="l" t="t" r="r" b="b"/>
            <a:pathLst>
              <a:path h="187368">
                <a:moveTo>
                  <a:pt x="0" y="0"/>
                </a:moveTo>
                <a:lnTo>
                  <a:pt x="0" y="187368"/>
                </a:lnTo>
              </a:path>
            </a:pathLst>
          </a:custGeom>
          <a:ln w="10208">
            <a:solidFill>
              <a:srgbClr val="D0D6E4"/>
            </a:solidFill>
          </a:ln>
        </p:spPr>
        <p:txBody>
          <a:bodyPr wrap="square" lIns="0" tIns="0" rIns="0" bIns="0" rtlCol="0">
            <a:noAutofit/>
          </a:bodyPr>
          <a:lstStyle/>
          <a:p>
            <a:endParaRPr sz="1092"/>
          </a:p>
        </p:txBody>
      </p:sp>
      <p:sp>
        <p:nvSpPr>
          <p:cNvPr id="203" name="object 203"/>
          <p:cNvSpPr/>
          <p:nvPr/>
        </p:nvSpPr>
        <p:spPr>
          <a:xfrm>
            <a:off x="5207718" y="2185880"/>
            <a:ext cx="0" cy="119235"/>
          </a:xfrm>
          <a:custGeom>
            <a:avLst/>
            <a:gdLst/>
            <a:ahLst/>
            <a:cxnLst/>
            <a:rect l="l" t="t" r="r" b="b"/>
            <a:pathLst>
              <a:path h="196598">
                <a:moveTo>
                  <a:pt x="0" y="0"/>
                </a:moveTo>
                <a:lnTo>
                  <a:pt x="0" y="196598"/>
                </a:lnTo>
              </a:path>
            </a:pathLst>
          </a:custGeom>
          <a:ln w="11478">
            <a:solidFill>
              <a:srgbClr val="D0D6E4"/>
            </a:solidFill>
          </a:ln>
        </p:spPr>
        <p:txBody>
          <a:bodyPr wrap="square" lIns="0" tIns="0" rIns="0" bIns="0" rtlCol="0">
            <a:noAutofit/>
          </a:bodyPr>
          <a:lstStyle/>
          <a:p>
            <a:endParaRPr sz="1092"/>
          </a:p>
        </p:txBody>
      </p:sp>
      <p:sp>
        <p:nvSpPr>
          <p:cNvPr id="204" name="object 204"/>
          <p:cNvSpPr/>
          <p:nvPr/>
        </p:nvSpPr>
        <p:spPr>
          <a:xfrm>
            <a:off x="5375190" y="2188587"/>
            <a:ext cx="0" cy="113638"/>
          </a:xfrm>
          <a:custGeom>
            <a:avLst/>
            <a:gdLst/>
            <a:ahLst/>
            <a:cxnLst/>
            <a:rect l="l" t="t" r="r" b="b"/>
            <a:pathLst>
              <a:path h="187368">
                <a:moveTo>
                  <a:pt x="0" y="0"/>
                </a:moveTo>
                <a:lnTo>
                  <a:pt x="0" y="187368"/>
                </a:lnTo>
              </a:path>
            </a:pathLst>
          </a:custGeom>
          <a:ln w="10208">
            <a:solidFill>
              <a:srgbClr val="D0D6E4"/>
            </a:solidFill>
          </a:ln>
        </p:spPr>
        <p:txBody>
          <a:bodyPr wrap="square" lIns="0" tIns="0" rIns="0" bIns="0" rtlCol="0">
            <a:noAutofit/>
          </a:bodyPr>
          <a:lstStyle/>
          <a:p>
            <a:endParaRPr sz="1092"/>
          </a:p>
        </p:txBody>
      </p:sp>
      <p:sp>
        <p:nvSpPr>
          <p:cNvPr id="205" name="object 205"/>
          <p:cNvSpPr/>
          <p:nvPr/>
        </p:nvSpPr>
        <p:spPr>
          <a:xfrm>
            <a:off x="5375290" y="2185880"/>
            <a:ext cx="0" cy="119235"/>
          </a:xfrm>
          <a:custGeom>
            <a:avLst/>
            <a:gdLst/>
            <a:ahLst/>
            <a:cxnLst/>
            <a:rect l="l" t="t" r="r" b="b"/>
            <a:pathLst>
              <a:path h="196598">
                <a:moveTo>
                  <a:pt x="0" y="0"/>
                </a:moveTo>
                <a:lnTo>
                  <a:pt x="0" y="196598"/>
                </a:lnTo>
              </a:path>
            </a:pathLst>
          </a:custGeom>
          <a:ln w="11478">
            <a:solidFill>
              <a:srgbClr val="D0D6E4"/>
            </a:solidFill>
          </a:ln>
        </p:spPr>
        <p:txBody>
          <a:bodyPr wrap="square" lIns="0" tIns="0" rIns="0" bIns="0" rtlCol="0">
            <a:noAutofit/>
          </a:bodyPr>
          <a:lstStyle/>
          <a:p>
            <a:endParaRPr sz="1092"/>
          </a:p>
        </p:txBody>
      </p:sp>
      <p:sp>
        <p:nvSpPr>
          <p:cNvPr id="206" name="object 206"/>
          <p:cNvSpPr/>
          <p:nvPr/>
        </p:nvSpPr>
        <p:spPr>
          <a:xfrm>
            <a:off x="5449784" y="1806873"/>
            <a:ext cx="161380" cy="0"/>
          </a:xfrm>
          <a:custGeom>
            <a:avLst/>
            <a:gdLst/>
            <a:ahLst/>
            <a:cxnLst/>
            <a:rect l="l" t="t" r="r" b="b"/>
            <a:pathLst>
              <a:path w="266087">
                <a:moveTo>
                  <a:pt x="0" y="0"/>
                </a:moveTo>
                <a:lnTo>
                  <a:pt x="266087" y="0"/>
                </a:lnTo>
              </a:path>
            </a:pathLst>
          </a:custGeom>
          <a:ln w="9305">
            <a:solidFill>
              <a:srgbClr val="D0D6E4"/>
            </a:solidFill>
          </a:ln>
        </p:spPr>
        <p:txBody>
          <a:bodyPr wrap="square" lIns="0" tIns="0" rIns="0" bIns="0" rtlCol="0">
            <a:noAutofit/>
          </a:bodyPr>
          <a:lstStyle/>
          <a:p>
            <a:endParaRPr sz="1092"/>
          </a:p>
        </p:txBody>
      </p:sp>
      <p:sp>
        <p:nvSpPr>
          <p:cNvPr id="207" name="object 207"/>
          <p:cNvSpPr/>
          <p:nvPr/>
        </p:nvSpPr>
        <p:spPr>
          <a:xfrm>
            <a:off x="5446788" y="1806964"/>
            <a:ext cx="167572" cy="0"/>
          </a:xfrm>
          <a:custGeom>
            <a:avLst/>
            <a:gdLst/>
            <a:ahLst/>
            <a:cxnLst/>
            <a:rect l="l" t="t" r="r" b="b"/>
            <a:pathLst>
              <a:path w="276296">
                <a:moveTo>
                  <a:pt x="0" y="0"/>
                </a:moveTo>
                <a:lnTo>
                  <a:pt x="276296" y="0"/>
                </a:lnTo>
              </a:path>
            </a:pathLst>
          </a:custGeom>
          <a:ln w="10575">
            <a:solidFill>
              <a:srgbClr val="D0D6E4"/>
            </a:solidFill>
          </a:ln>
        </p:spPr>
        <p:txBody>
          <a:bodyPr wrap="square" lIns="0" tIns="0" rIns="0" bIns="0" rtlCol="0">
            <a:noAutofit/>
          </a:bodyPr>
          <a:lstStyle/>
          <a:p>
            <a:endParaRPr sz="1092"/>
          </a:p>
        </p:txBody>
      </p:sp>
      <p:sp>
        <p:nvSpPr>
          <p:cNvPr id="208" name="object 208"/>
          <p:cNvSpPr/>
          <p:nvPr/>
        </p:nvSpPr>
        <p:spPr>
          <a:xfrm>
            <a:off x="5449784" y="1921394"/>
            <a:ext cx="161380" cy="0"/>
          </a:xfrm>
          <a:custGeom>
            <a:avLst/>
            <a:gdLst/>
            <a:ahLst/>
            <a:cxnLst/>
            <a:rect l="l" t="t" r="r" b="b"/>
            <a:pathLst>
              <a:path w="266087">
                <a:moveTo>
                  <a:pt x="0" y="0"/>
                </a:moveTo>
                <a:lnTo>
                  <a:pt x="266087" y="0"/>
                </a:lnTo>
              </a:path>
            </a:pathLst>
          </a:custGeom>
          <a:ln w="9305">
            <a:solidFill>
              <a:srgbClr val="D0D6E4"/>
            </a:solidFill>
          </a:ln>
        </p:spPr>
        <p:txBody>
          <a:bodyPr wrap="square" lIns="0" tIns="0" rIns="0" bIns="0" rtlCol="0">
            <a:noAutofit/>
          </a:bodyPr>
          <a:lstStyle/>
          <a:p>
            <a:endParaRPr sz="1092"/>
          </a:p>
        </p:txBody>
      </p:sp>
      <p:sp>
        <p:nvSpPr>
          <p:cNvPr id="209" name="object 209"/>
          <p:cNvSpPr/>
          <p:nvPr/>
        </p:nvSpPr>
        <p:spPr>
          <a:xfrm>
            <a:off x="5446788" y="1921485"/>
            <a:ext cx="167572" cy="0"/>
          </a:xfrm>
          <a:custGeom>
            <a:avLst/>
            <a:gdLst/>
            <a:ahLst/>
            <a:cxnLst/>
            <a:rect l="l" t="t" r="r" b="b"/>
            <a:pathLst>
              <a:path w="276296">
                <a:moveTo>
                  <a:pt x="0" y="0"/>
                </a:moveTo>
                <a:lnTo>
                  <a:pt x="276296" y="0"/>
                </a:lnTo>
              </a:path>
            </a:pathLst>
          </a:custGeom>
          <a:ln w="10575">
            <a:solidFill>
              <a:srgbClr val="D0D6E4"/>
            </a:solidFill>
          </a:ln>
        </p:spPr>
        <p:txBody>
          <a:bodyPr wrap="square" lIns="0" tIns="0" rIns="0" bIns="0" rtlCol="0">
            <a:noAutofit/>
          </a:bodyPr>
          <a:lstStyle/>
          <a:p>
            <a:endParaRPr sz="1092"/>
          </a:p>
        </p:txBody>
      </p:sp>
      <p:sp>
        <p:nvSpPr>
          <p:cNvPr id="210" name="object 210"/>
          <p:cNvSpPr/>
          <p:nvPr/>
        </p:nvSpPr>
        <p:spPr>
          <a:xfrm>
            <a:off x="5449783" y="1806873"/>
            <a:ext cx="0" cy="114521"/>
          </a:xfrm>
          <a:custGeom>
            <a:avLst/>
            <a:gdLst/>
            <a:ahLst/>
            <a:cxnLst/>
            <a:rect l="l" t="t" r="r" b="b"/>
            <a:pathLst>
              <a:path h="188824">
                <a:moveTo>
                  <a:pt x="0" y="0"/>
                </a:moveTo>
                <a:lnTo>
                  <a:pt x="0" y="188824"/>
                </a:lnTo>
              </a:path>
            </a:pathLst>
          </a:custGeom>
          <a:ln w="10208">
            <a:solidFill>
              <a:srgbClr val="D0D6E4"/>
            </a:solidFill>
          </a:ln>
        </p:spPr>
        <p:txBody>
          <a:bodyPr wrap="square" lIns="0" tIns="0" rIns="0" bIns="0" rtlCol="0">
            <a:noAutofit/>
          </a:bodyPr>
          <a:lstStyle/>
          <a:p>
            <a:endParaRPr sz="1092"/>
          </a:p>
        </p:txBody>
      </p:sp>
      <p:sp>
        <p:nvSpPr>
          <p:cNvPr id="211" name="object 211"/>
          <p:cNvSpPr/>
          <p:nvPr/>
        </p:nvSpPr>
        <p:spPr>
          <a:xfrm>
            <a:off x="5449883" y="1804145"/>
            <a:ext cx="0" cy="120161"/>
          </a:xfrm>
          <a:custGeom>
            <a:avLst/>
            <a:gdLst/>
            <a:ahLst/>
            <a:cxnLst/>
            <a:rect l="l" t="t" r="r" b="b"/>
            <a:pathLst>
              <a:path h="198125">
                <a:moveTo>
                  <a:pt x="0" y="0"/>
                </a:moveTo>
                <a:lnTo>
                  <a:pt x="0" y="198125"/>
                </a:lnTo>
              </a:path>
            </a:pathLst>
          </a:custGeom>
          <a:ln w="11478">
            <a:solidFill>
              <a:srgbClr val="D0D6E4"/>
            </a:solidFill>
          </a:ln>
        </p:spPr>
        <p:txBody>
          <a:bodyPr wrap="square" lIns="0" tIns="0" rIns="0" bIns="0" rtlCol="0">
            <a:noAutofit/>
          </a:bodyPr>
          <a:lstStyle/>
          <a:p>
            <a:endParaRPr sz="1092"/>
          </a:p>
        </p:txBody>
      </p:sp>
      <p:sp>
        <p:nvSpPr>
          <p:cNvPr id="212" name="object 212"/>
          <p:cNvSpPr/>
          <p:nvPr/>
        </p:nvSpPr>
        <p:spPr>
          <a:xfrm>
            <a:off x="5617355" y="1806873"/>
            <a:ext cx="0" cy="114521"/>
          </a:xfrm>
          <a:custGeom>
            <a:avLst/>
            <a:gdLst/>
            <a:ahLst/>
            <a:cxnLst/>
            <a:rect l="l" t="t" r="r" b="b"/>
            <a:pathLst>
              <a:path h="188824">
                <a:moveTo>
                  <a:pt x="0" y="0"/>
                </a:moveTo>
                <a:lnTo>
                  <a:pt x="0" y="188824"/>
                </a:lnTo>
              </a:path>
            </a:pathLst>
          </a:custGeom>
          <a:ln w="10208">
            <a:solidFill>
              <a:srgbClr val="D0D6E4"/>
            </a:solidFill>
          </a:ln>
        </p:spPr>
        <p:txBody>
          <a:bodyPr wrap="square" lIns="0" tIns="0" rIns="0" bIns="0" rtlCol="0">
            <a:noAutofit/>
          </a:bodyPr>
          <a:lstStyle/>
          <a:p>
            <a:endParaRPr sz="1092"/>
          </a:p>
        </p:txBody>
      </p:sp>
      <p:sp>
        <p:nvSpPr>
          <p:cNvPr id="213" name="object 213"/>
          <p:cNvSpPr/>
          <p:nvPr/>
        </p:nvSpPr>
        <p:spPr>
          <a:xfrm>
            <a:off x="5617455" y="1804145"/>
            <a:ext cx="0" cy="120161"/>
          </a:xfrm>
          <a:custGeom>
            <a:avLst/>
            <a:gdLst/>
            <a:ahLst/>
            <a:cxnLst/>
            <a:rect l="l" t="t" r="r" b="b"/>
            <a:pathLst>
              <a:path h="198125">
                <a:moveTo>
                  <a:pt x="0" y="0"/>
                </a:moveTo>
                <a:lnTo>
                  <a:pt x="0" y="198125"/>
                </a:lnTo>
              </a:path>
            </a:pathLst>
          </a:custGeom>
          <a:ln w="11478">
            <a:solidFill>
              <a:srgbClr val="D0D6E4"/>
            </a:solidFill>
          </a:ln>
        </p:spPr>
        <p:txBody>
          <a:bodyPr wrap="square" lIns="0" tIns="0" rIns="0" bIns="0" rtlCol="0">
            <a:noAutofit/>
          </a:bodyPr>
          <a:lstStyle/>
          <a:p>
            <a:endParaRPr sz="1092"/>
          </a:p>
        </p:txBody>
      </p:sp>
      <p:sp>
        <p:nvSpPr>
          <p:cNvPr id="214" name="object 214"/>
          <p:cNvSpPr/>
          <p:nvPr/>
        </p:nvSpPr>
        <p:spPr>
          <a:xfrm>
            <a:off x="5201149" y="1801327"/>
            <a:ext cx="161380" cy="0"/>
          </a:xfrm>
          <a:custGeom>
            <a:avLst/>
            <a:gdLst/>
            <a:ahLst/>
            <a:cxnLst/>
            <a:rect l="l" t="t" r="r" b="b"/>
            <a:pathLst>
              <a:path w="266087">
                <a:moveTo>
                  <a:pt x="0" y="0"/>
                </a:moveTo>
                <a:lnTo>
                  <a:pt x="266087" y="0"/>
                </a:lnTo>
              </a:path>
            </a:pathLst>
          </a:custGeom>
          <a:ln w="9305">
            <a:solidFill>
              <a:srgbClr val="D0D6E4"/>
            </a:solidFill>
          </a:ln>
        </p:spPr>
        <p:txBody>
          <a:bodyPr wrap="square" lIns="0" tIns="0" rIns="0" bIns="0" rtlCol="0">
            <a:noAutofit/>
          </a:bodyPr>
          <a:lstStyle/>
          <a:p>
            <a:endParaRPr sz="1092"/>
          </a:p>
        </p:txBody>
      </p:sp>
      <p:sp>
        <p:nvSpPr>
          <p:cNvPr id="215" name="object 215"/>
          <p:cNvSpPr/>
          <p:nvPr/>
        </p:nvSpPr>
        <p:spPr>
          <a:xfrm>
            <a:off x="5198153" y="1801419"/>
            <a:ext cx="167572" cy="0"/>
          </a:xfrm>
          <a:custGeom>
            <a:avLst/>
            <a:gdLst/>
            <a:ahLst/>
            <a:cxnLst/>
            <a:rect l="l" t="t" r="r" b="b"/>
            <a:pathLst>
              <a:path w="276296">
                <a:moveTo>
                  <a:pt x="0" y="0"/>
                </a:moveTo>
                <a:lnTo>
                  <a:pt x="276296" y="0"/>
                </a:lnTo>
              </a:path>
            </a:pathLst>
          </a:custGeom>
          <a:ln w="10575">
            <a:solidFill>
              <a:srgbClr val="D0D6E4"/>
            </a:solidFill>
          </a:ln>
        </p:spPr>
        <p:txBody>
          <a:bodyPr wrap="square" lIns="0" tIns="0" rIns="0" bIns="0" rtlCol="0">
            <a:noAutofit/>
          </a:bodyPr>
          <a:lstStyle/>
          <a:p>
            <a:endParaRPr sz="1092"/>
          </a:p>
        </p:txBody>
      </p:sp>
      <p:sp>
        <p:nvSpPr>
          <p:cNvPr id="216" name="object 216"/>
          <p:cNvSpPr/>
          <p:nvPr/>
        </p:nvSpPr>
        <p:spPr>
          <a:xfrm>
            <a:off x="5201149" y="1915848"/>
            <a:ext cx="161380" cy="0"/>
          </a:xfrm>
          <a:custGeom>
            <a:avLst/>
            <a:gdLst/>
            <a:ahLst/>
            <a:cxnLst/>
            <a:rect l="l" t="t" r="r" b="b"/>
            <a:pathLst>
              <a:path w="266087">
                <a:moveTo>
                  <a:pt x="0" y="0"/>
                </a:moveTo>
                <a:lnTo>
                  <a:pt x="266087" y="0"/>
                </a:lnTo>
              </a:path>
            </a:pathLst>
          </a:custGeom>
          <a:ln w="9305">
            <a:solidFill>
              <a:srgbClr val="D0D6E4"/>
            </a:solidFill>
          </a:ln>
        </p:spPr>
        <p:txBody>
          <a:bodyPr wrap="square" lIns="0" tIns="0" rIns="0" bIns="0" rtlCol="0">
            <a:noAutofit/>
          </a:bodyPr>
          <a:lstStyle/>
          <a:p>
            <a:endParaRPr sz="1092"/>
          </a:p>
        </p:txBody>
      </p:sp>
      <p:sp>
        <p:nvSpPr>
          <p:cNvPr id="217" name="object 217"/>
          <p:cNvSpPr/>
          <p:nvPr/>
        </p:nvSpPr>
        <p:spPr>
          <a:xfrm>
            <a:off x="5198153" y="1915939"/>
            <a:ext cx="167572" cy="0"/>
          </a:xfrm>
          <a:custGeom>
            <a:avLst/>
            <a:gdLst/>
            <a:ahLst/>
            <a:cxnLst/>
            <a:rect l="l" t="t" r="r" b="b"/>
            <a:pathLst>
              <a:path w="276296">
                <a:moveTo>
                  <a:pt x="0" y="0"/>
                </a:moveTo>
                <a:lnTo>
                  <a:pt x="276296" y="0"/>
                </a:lnTo>
              </a:path>
            </a:pathLst>
          </a:custGeom>
          <a:ln w="10575">
            <a:solidFill>
              <a:srgbClr val="D0D6E4"/>
            </a:solidFill>
          </a:ln>
        </p:spPr>
        <p:txBody>
          <a:bodyPr wrap="square" lIns="0" tIns="0" rIns="0" bIns="0" rtlCol="0">
            <a:noAutofit/>
          </a:bodyPr>
          <a:lstStyle/>
          <a:p>
            <a:endParaRPr sz="1092"/>
          </a:p>
        </p:txBody>
      </p:sp>
      <p:sp>
        <p:nvSpPr>
          <p:cNvPr id="218" name="object 218"/>
          <p:cNvSpPr/>
          <p:nvPr/>
        </p:nvSpPr>
        <p:spPr>
          <a:xfrm>
            <a:off x="5201148" y="1801327"/>
            <a:ext cx="0" cy="114521"/>
          </a:xfrm>
          <a:custGeom>
            <a:avLst/>
            <a:gdLst/>
            <a:ahLst/>
            <a:cxnLst/>
            <a:rect l="l" t="t" r="r" b="b"/>
            <a:pathLst>
              <a:path h="188824">
                <a:moveTo>
                  <a:pt x="0" y="0"/>
                </a:moveTo>
                <a:lnTo>
                  <a:pt x="0" y="188824"/>
                </a:lnTo>
              </a:path>
            </a:pathLst>
          </a:custGeom>
          <a:ln w="10208">
            <a:solidFill>
              <a:srgbClr val="D0D6E4"/>
            </a:solidFill>
          </a:ln>
        </p:spPr>
        <p:txBody>
          <a:bodyPr wrap="square" lIns="0" tIns="0" rIns="0" bIns="0" rtlCol="0">
            <a:noAutofit/>
          </a:bodyPr>
          <a:lstStyle/>
          <a:p>
            <a:endParaRPr sz="1092"/>
          </a:p>
        </p:txBody>
      </p:sp>
      <p:sp>
        <p:nvSpPr>
          <p:cNvPr id="219" name="object 219"/>
          <p:cNvSpPr/>
          <p:nvPr/>
        </p:nvSpPr>
        <p:spPr>
          <a:xfrm>
            <a:off x="5201248" y="1798599"/>
            <a:ext cx="0" cy="120161"/>
          </a:xfrm>
          <a:custGeom>
            <a:avLst/>
            <a:gdLst/>
            <a:ahLst/>
            <a:cxnLst/>
            <a:rect l="l" t="t" r="r" b="b"/>
            <a:pathLst>
              <a:path h="198125">
                <a:moveTo>
                  <a:pt x="0" y="0"/>
                </a:moveTo>
                <a:lnTo>
                  <a:pt x="0" y="198125"/>
                </a:lnTo>
              </a:path>
            </a:pathLst>
          </a:custGeom>
          <a:ln w="11478">
            <a:solidFill>
              <a:srgbClr val="D0D6E4"/>
            </a:solidFill>
          </a:ln>
        </p:spPr>
        <p:txBody>
          <a:bodyPr wrap="square" lIns="0" tIns="0" rIns="0" bIns="0" rtlCol="0">
            <a:noAutofit/>
          </a:bodyPr>
          <a:lstStyle/>
          <a:p>
            <a:endParaRPr sz="1092"/>
          </a:p>
        </p:txBody>
      </p:sp>
      <p:sp>
        <p:nvSpPr>
          <p:cNvPr id="220" name="object 220"/>
          <p:cNvSpPr/>
          <p:nvPr/>
        </p:nvSpPr>
        <p:spPr>
          <a:xfrm>
            <a:off x="5368720" y="1801327"/>
            <a:ext cx="0" cy="114521"/>
          </a:xfrm>
          <a:custGeom>
            <a:avLst/>
            <a:gdLst/>
            <a:ahLst/>
            <a:cxnLst/>
            <a:rect l="l" t="t" r="r" b="b"/>
            <a:pathLst>
              <a:path h="188824">
                <a:moveTo>
                  <a:pt x="0" y="0"/>
                </a:moveTo>
                <a:lnTo>
                  <a:pt x="0" y="188824"/>
                </a:lnTo>
              </a:path>
            </a:pathLst>
          </a:custGeom>
          <a:ln w="10208">
            <a:solidFill>
              <a:srgbClr val="D0D6E4"/>
            </a:solidFill>
          </a:ln>
        </p:spPr>
        <p:txBody>
          <a:bodyPr wrap="square" lIns="0" tIns="0" rIns="0" bIns="0" rtlCol="0">
            <a:noAutofit/>
          </a:bodyPr>
          <a:lstStyle/>
          <a:p>
            <a:endParaRPr sz="1092"/>
          </a:p>
        </p:txBody>
      </p:sp>
      <p:sp>
        <p:nvSpPr>
          <p:cNvPr id="221" name="object 221"/>
          <p:cNvSpPr/>
          <p:nvPr/>
        </p:nvSpPr>
        <p:spPr>
          <a:xfrm>
            <a:off x="5368819" y="1798599"/>
            <a:ext cx="0" cy="120161"/>
          </a:xfrm>
          <a:custGeom>
            <a:avLst/>
            <a:gdLst/>
            <a:ahLst/>
            <a:cxnLst/>
            <a:rect l="l" t="t" r="r" b="b"/>
            <a:pathLst>
              <a:path h="198125">
                <a:moveTo>
                  <a:pt x="0" y="0"/>
                </a:moveTo>
                <a:lnTo>
                  <a:pt x="0" y="198125"/>
                </a:lnTo>
              </a:path>
            </a:pathLst>
          </a:custGeom>
          <a:ln w="11478">
            <a:solidFill>
              <a:srgbClr val="D0D6E4"/>
            </a:solidFill>
          </a:ln>
        </p:spPr>
        <p:txBody>
          <a:bodyPr wrap="square" lIns="0" tIns="0" rIns="0" bIns="0" rtlCol="0">
            <a:noAutofit/>
          </a:bodyPr>
          <a:lstStyle/>
          <a:p>
            <a:endParaRPr sz="1092"/>
          </a:p>
        </p:txBody>
      </p:sp>
      <p:sp>
        <p:nvSpPr>
          <p:cNvPr id="222" name="object 222"/>
          <p:cNvSpPr/>
          <p:nvPr/>
        </p:nvSpPr>
        <p:spPr>
          <a:xfrm>
            <a:off x="4941406" y="1806873"/>
            <a:ext cx="160525" cy="0"/>
          </a:xfrm>
          <a:custGeom>
            <a:avLst/>
            <a:gdLst/>
            <a:ahLst/>
            <a:cxnLst/>
            <a:rect l="l" t="t" r="r" b="b"/>
            <a:pathLst>
              <a:path w="264677">
                <a:moveTo>
                  <a:pt x="0" y="0"/>
                </a:moveTo>
                <a:lnTo>
                  <a:pt x="264677" y="0"/>
                </a:lnTo>
              </a:path>
            </a:pathLst>
          </a:custGeom>
          <a:ln w="9305">
            <a:solidFill>
              <a:srgbClr val="D0D6E4"/>
            </a:solidFill>
          </a:ln>
        </p:spPr>
        <p:txBody>
          <a:bodyPr wrap="square" lIns="0" tIns="0" rIns="0" bIns="0" rtlCol="0">
            <a:noAutofit/>
          </a:bodyPr>
          <a:lstStyle/>
          <a:p>
            <a:endParaRPr sz="1092"/>
          </a:p>
        </p:txBody>
      </p:sp>
      <p:sp>
        <p:nvSpPr>
          <p:cNvPr id="223" name="object 223"/>
          <p:cNvSpPr/>
          <p:nvPr/>
        </p:nvSpPr>
        <p:spPr>
          <a:xfrm>
            <a:off x="4938426" y="1806964"/>
            <a:ext cx="166684" cy="0"/>
          </a:xfrm>
          <a:custGeom>
            <a:avLst/>
            <a:gdLst/>
            <a:ahLst/>
            <a:cxnLst/>
            <a:rect l="l" t="t" r="r" b="b"/>
            <a:pathLst>
              <a:path w="274832">
                <a:moveTo>
                  <a:pt x="0" y="0"/>
                </a:moveTo>
                <a:lnTo>
                  <a:pt x="274832" y="0"/>
                </a:lnTo>
              </a:path>
            </a:pathLst>
          </a:custGeom>
          <a:ln w="10575">
            <a:solidFill>
              <a:srgbClr val="D0D6E4"/>
            </a:solidFill>
          </a:ln>
        </p:spPr>
        <p:txBody>
          <a:bodyPr wrap="square" lIns="0" tIns="0" rIns="0" bIns="0" rtlCol="0">
            <a:noAutofit/>
          </a:bodyPr>
          <a:lstStyle/>
          <a:p>
            <a:endParaRPr sz="1092"/>
          </a:p>
        </p:txBody>
      </p:sp>
      <p:sp>
        <p:nvSpPr>
          <p:cNvPr id="224" name="object 224"/>
          <p:cNvSpPr/>
          <p:nvPr/>
        </p:nvSpPr>
        <p:spPr>
          <a:xfrm>
            <a:off x="4941406" y="1921394"/>
            <a:ext cx="160525" cy="0"/>
          </a:xfrm>
          <a:custGeom>
            <a:avLst/>
            <a:gdLst/>
            <a:ahLst/>
            <a:cxnLst/>
            <a:rect l="l" t="t" r="r" b="b"/>
            <a:pathLst>
              <a:path w="264677">
                <a:moveTo>
                  <a:pt x="0" y="0"/>
                </a:moveTo>
                <a:lnTo>
                  <a:pt x="264677" y="0"/>
                </a:lnTo>
              </a:path>
            </a:pathLst>
          </a:custGeom>
          <a:ln w="9305">
            <a:solidFill>
              <a:srgbClr val="D0D6E4"/>
            </a:solidFill>
          </a:ln>
        </p:spPr>
        <p:txBody>
          <a:bodyPr wrap="square" lIns="0" tIns="0" rIns="0" bIns="0" rtlCol="0">
            <a:noAutofit/>
          </a:bodyPr>
          <a:lstStyle/>
          <a:p>
            <a:endParaRPr sz="1092"/>
          </a:p>
        </p:txBody>
      </p:sp>
      <p:sp>
        <p:nvSpPr>
          <p:cNvPr id="225" name="object 225"/>
          <p:cNvSpPr/>
          <p:nvPr/>
        </p:nvSpPr>
        <p:spPr>
          <a:xfrm>
            <a:off x="4938426" y="1921485"/>
            <a:ext cx="166684" cy="0"/>
          </a:xfrm>
          <a:custGeom>
            <a:avLst/>
            <a:gdLst/>
            <a:ahLst/>
            <a:cxnLst/>
            <a:rect l="l" t="t" r="r" b="b"/>
            <a:pathLst>
              <a:path w="274832">
                <a:moveTo>
                  <a:pt x="0" y="0"/>
                </a:moveTo>
                <a:lnTo>
                  <a:pt x="274832" y="0"/>
                </a:lnTo>
              </a:path>
            </a:pathLst>
          </a:custGeom>
          <a:ln w="10575">
            <a:solidFill>
              <a:srgbClr val="D0D6E4"/>
            </a:solidFill>
          </a:ln>
        </p:spPr>
        <p:txBody>
          <a:bodyPr wrap="square" lIns="0" tIns="0" rIns="0" bIns="0" rtlCol="0">
            <a:noAutofit/>
          </a:bodyPr>
          <a:lstStyle/>
          <a:p>
            <a:endParaRPr sz="1092"/>
          </a:p>
        </p:txBody>
      </p:sp>
      <p:sp>
        <p:nvSpPr>
          <p:cNvPr id="226" name="object 226"/>
          <p:cNvSpPr/>
          <p:nvPr/>
        </p:nvSpPr>
        <p:spPr>
          <a:xfrm>
            <a:off x="4941406" y="1806873"/>
            <a:ext cx="0" cy="114521"/>
          </a:xfrm>
          <a:custGeom>
            <a:avLst/>
            <a:gdLst/>
            <a:ahLst/>
            <a:cxnLst/>
            <a:rect l="l" t="t" r="r" b="b"/>
            <a:pathLst>
              <a:path h="188824">
                <a:moveTo>
                  <a:pt x="0" y="0"/>
                </a:moveTo>
                <a:lnTo>
                  <a:pt x="0" y="188824"/>
                </a:lnTo>
              </a:path>
            </a:pathLst>
          </a:custGeom>
          <a:ln w="10154">
            <a:solidFill>
              <a:srgbClr val="D0D6E4"/>
            </a:solidFill>
          </a:ln>
        </p:spPr>
        <p:txBody>
          <a:bodyPr wrap="square" lIns="0" tIns="0" rIns="0" bIns="0" rtlCol="0">
            <a:noAutofit/>
          </a:bodyPr>
          <a:lstStyle/>
          <a:p>
            <a:endParaRPr sz="1092"/>
          </a:p>
        </p:txBody>
      </p:sp>
      <p:sp>
        <p:nvSpPr>
          <p:cNvPr id="227" name="object 227"/>
          <p:cNvSpPr/>
          <p:nvPr/>
        </p:nvSpPr>
        <p:spPr>
          <a:xfrm>
            <a:off x="4941505" y="1804145"/>
            <a:ext cx="0" cy="120161"/>
          </a:xfrm>
          <a:custGeom>
            <a:avLst/>
            <a:gdLst/>
            <a:ahLst/>
            <a:cxnLst/>
            <a:rect l="l" t="t" r="r" b="b"/>
            <a:pathLst>
              <a:path h="198125">
                <a:moveTo>
                  <a:pt x="0" y="0"/>
                </a:moveTo>
                <a:lnTo>
                  <a:pt x="0" y="198125"/>
                </a:lnTo>
              </a:path>
            </a:pathLst>
          </a:custGeom>
          <a:ln w="11424">
            <a:solidFill>
              <a:srgbClr val="D0D6E4"/>
            </a:solidFill>
          </a:ln>
        </p:spPr>
        <p:txBody>
          <a:bodyPr wrap="square" lIns="0" tIns="0" rIns="0" bIns="0" rtlCol="0">
            <a:noAutofit/>
          </a:bodyPr>
          <a:lstStyle/>
          <a:p>
            <a:endParaRPr sz="1092"/>
          </a:p>
        </p:txBody>
      </p:sp>
      <p:sp>
        <p:nvSpPr>
          <p:cNvPr id="228" name="object 228"/>
          <p:cNvSpPr/>
          <p:nvPr/>
        </p:nvSpPr>
        <p:spPr>
          <a:xfrm>
            <a:off x="5108090" y="1806873"/>
            <a:ext cx="0" cy="114521"/>
          </a:xfrm>
          <a:custGeom>
            <a:avLst/>
            <a:gdLst/>
            <a:ahLst/>
            <a:cxnLst/>
            <a:rect l="l" t="t" r="r" b="b"/>
            <a:pathLst>
              <a:path h="188824">
                <a:moveTo>
                  <a:pt x="0" y="0"/>
                </a:moveTo>
                <a:lnTo>
                  <a:pt x="0" y="188824"/>
                </a:lnTo>
              </a:path>
            </a:pathLst>
          </a:custGeom>
          <a:ln w="10154">
            <a:solidFill>
              <a:srgbClr val="D0D6E4"/>
            </a:solidFill>
          </a:ln>
        </p:spPr>
        <p:txBody>
          <a:bodyPr wrap="square" lIns="0" tIns="0" rIns="0" bIns="0" rtlCol="0">
            <a:noAutofit/>
          </a:bodyPr>
          <a:lstStyle/>
          <a:p>
            <a:endParaRPr sz="1092"/>
          </a:p>
        </p:txBody>
      </p:sp>
      <p:sp>
        <p:nvSpPr>
          <p:cNvPr id="229" name="object 229"/>
          <p:cNvSpPr/>
          <p:nvPr/>
        </p:nvSpPr>
        <p:spPr>
          <a:xfrm>
            <a:off x="5108189" y="1804145"/>
            <a:ext cx="0" cy="120161"/>
          </a:xfrm>
          <a:custGeom>
            <a:avLst/>
            <a:gdLst/>
            <a:ahLst/>
            <a:cxnLst/>
            <a:rect l="l" t="t" r="r" b="b"/>
            <a:pathLst>
              <a:path h="198125">
                <a:moveTo>
                  <a:pt x="0" y="0"/>
                </a:moveTo>
                <a:lnTo>
                  <a:pt x="0" y="198125"/>
                </a:lnTo>
              </a:path>
            </a:pathLst>
          </a:custGeom>
          <a:ln w="11424">
            <a:solidFill>
              <a:srgbClr val="D0D6E4"/>
            </a:solidFill>
          </a:ln>
        </p:spPr>
        <p:txBody>
          <a:bodyPr wrap="square" lIns="0" tIns="0" rIns="0" bIns="0" rtlCol="0">
            <a:noAutofit/>
          </a:bodyPr>
          <a:lstStyle/>
          <a:p>
            <a:endParaRPr sz="1092"/>
          </a:p>
        </p:txBody>
      </p:sp>
      <p:sp>
        <p:nvSpPr>
          <p:cNvPr id="230" name="object 230"/>
          <p:cNvSpPr/>
          <p:nvPr/>
        </p:nvSpPr>
        <p:spPr>
          <a:xfrm>
            <a:off x="3668668" y="1801327"/>
            <a:ext cx="161380" cy="0"/>
          </a:xfrm>
          <a:custGeom>
            <a:avLst/>
            <a:gdLst/>
            <a:ahLst/>
            <a:cxnLst/>
            <a:rect l="l" t="t" r="r" b="b"/>
            <a:pathLst>
              <a:path w="266087">
                <a:moveTo>
                  <a:pt x="0" y="0"/>
                </a:moveTo>
                <a:lnTo>
                  <a:pt x="266087" y="0"/>
                </a:lnTo>
              </a:path>
            </a:pathLst>
          </a:custGeom>
          <a:ln w="9305">
            <a:solidFill>
              <a:srgbClr val="D0D6E4"/>
            </a:solidFill>
          </a:ln>
        </p:spPr>
        <p:txBody>
          <a:bodyPr wrap="square" lIns="0" tIns="0" rIns="0" bIns="0" rtlCol="0">
            <a:noAutofit/>
          </a:bodyPr>
          <a:lstStyle/>
          <a:p>
            <a:endParaRPr sz="1092"/>
          </a:p>
        </p:txBody>
      </p:sp>
      <p:sp>
        <p:nvSpPr>
          <p:cNvPr id="231" name="object 231"/>
          <p:cNvSpPr/>
          <p:nvPr/>
        </p:nvSpPr>
        <p:spPr>
          <a:xfrm>
            <a:off x="3665673" y="1801419"/>
            <a:ext cx="167572" cy="0"/>
          </a:xfrm>
          <a:custGeom>
            <a:avLst/>
            <a:gdLst/>
            <a:ahLst/>
            <a:cxnLst/>
            <a:rect l="l" t="t" r="r" b="b"/>
            <a:pathLst>
              <a:path w="276296">
                <a:moveTo>
                  <a:pt x="0" y="0"/>
                </a:moveTo>
                <a:lnTo>
                  <a:pt x="276296" y="0"/>
                </a:lnTo>
              </a:path>
            </a:pathLst>
          </a:custGeom>
          <a:ln w="10575">
            <a:solidFill>
              <a:srgbClr val="D0D6E4"/>
            </a:solidFill>
          </a:ln>
        </p:spPr>
        <p:txBody>
          <a:bodyPr wrap="square" lIns="0" tIns="0" rIns="0" bIns="0" rtlCol="0">
            <a:noAutofit/>
          </a:bodyPr>
          <a:lstStyle/>
          <a:p>
            <a:endParaRPr sz="1092"/>
          </a:p>
        </p:txBody>
      </p:sp>
      <p:sp>
        <p:nvSpPr>
          <p:cNvPr id="232" name="object 232"/>
          <p:cNvSpPr/>
          <p:nvPr/>
        </p:nvSpPr>
        <p:spPr>
          <a:xfrm>
            <a:off x="3668668" y="1915848"/>
            <a:ext cx="161380" cy="0"/>
          </a:xfrm>
          <a:custGeom>
            <a:avLst/>
            <a:gdLst/>
            <a:ahLst/>
            <a:cxnLst/>
            <a:rect l="l" t="t" r="r" b="b"/>
            <a:pathLst>
              <a:path w="266087">
                <a:moveTo>
                  <a:pt x="0" y="0"/>
                </a:moveTo>
                <a:lnTo>
                  <a:pt x="266087" y="0"/>
                </a:lnTo>
              </a:path>
            </a:pathLst>
          </a:custGeom>
          <a:ln w="9305">
            <a:solidFill>
              <a:srgbClr val="D0D6E4"/>
            </a:solidFill>
          </a:ln>
        </p:spPr>
        <p:txBody>
          <a:bodyPr wrap="square" lIns="0" tIns="0" rIns="0" bIns="0" rtlCol="0">
            <a:noAutofit/>
          </a:bodyPr>
          <a:lstStyle/>
          <a:p>
            <a:endParaRPr sz="1092"/>
          </a:p>
        </p:txBody>
      </p:sp>
      <p:sp>
        <p:nvSpPr>
          <p:cNvPr id="233" name="object 233"/>
          <p:cNvSpPr/>
          <p:nvPr/>
        </p:nvSpPr>
        <p:spPr>
          <a:xfrm>
            <a:off x="3665673" y="1915939"/>
            <a:ext cx="167572" cy="0"/>
          </a:xfrm>
          <a:custGeom>
            <a:avLst/>
            <a:gdLst/>
            <a:ahLst/>
            <a:cxnLst/>
            <a:rect l="l" t="t" r="r" b="b"/>
            <a:pathLst>
              <a:path w="276296">
                <a:moveTo>
                  <a:pt x="0" y="0"/>
                </a:moveTo>
                <a:lnTo>
                  <a:pt x="276296" y="0"/>
                </a:lnTo>
              </a:path>
            </a:pathLst>
          </a:custGeom>
          <a:ln w="10575">
            <a:solidFill>
              <a:srgbClr val="D0D6E4"/>
            </a:solidFill>
          </a:ln>
        </p:spPr>
        <p:txBody>
          <a:bodyPr wrap="square" lIns="0" tIns="0" rIns="0" bIns="0" rtlCol="0">
            <a:noAutofit/>
          </a:bodyPr>
          <a:lstStyle/>
          <a:p>
            <a:endParaRPr sz="1092"/>
          </a:p>
        </p:txBody>
      </p:sp>
      <p:sp>
        <p:nvSpPr>
          <p:cNvPr id="234" name="object 234"/>
          <p:cNvSpPr/>
          <p:nvPr/>
        </p:nvSpPr>
        <p:spPr>
          <a:xfrm>
            <a:off x="3668667" y="1801327"/>
            <a:ext cx="0" cy="114521"/>
          </a:xfrm>
          <a:custGeom>
            <a:avLst/>
            <a:gdLst/>
            <a:ahLst/>
            <a:cxnLst/>
            <a:rect l="l" t="t" r="r" b="b"/>
            <a:pathLst>
              <a:path h="188824">
                <a:moveTo>
                  <a:pt x="0" y="0"/>
                </a:moveTo>
                <a:lnTo>
                  <a:pt x="0" y="188824"/>
                </a:lnTo>
              </a:path>
            </a:pathLst>
          </a:custGeom>
          <a:ln w="10208">
            <a:solidFill>
              <a:srgbClr val="D0D6E4"/>
            </a:solidFill>
          </a:ln>
        </p:spPr>
        <p:txBody>
          <a:bodyPr wrap="square" lIns="0" tIns="0" rIns="0" bIns="0" rtlCol="0">
            <a:noAutofit/>
          </a:bodyPr>
          <a:lstStyle/>
          <a:p>
            <a:endParaRPr sz="1092"/>
          </a:p>
        </p:txBody>
      </p:sp>
      <p:sp>
        <p:nvSpPr>
          <p:cNvPr id="235" name="object 235"/>
          <p:cNvSpPr/>
          <p:nvPr/>
        </p:nvSpPr>
        <p:spPr>
          <a:xfrm>
            <a:off x="3668768" y="1798599"/>
            <a:ext cx="0" cy="120161"/>
          </a:xfrm>
          <a:custGeom>
            <a:avLst/>
            <a:gdLst/>
            <a:ahLst/>
            <a:cxnLst/>
            <a:rect l="l" t="t" r="r" b="b"/>
            <a:pathLst>
              <a:path h="198125">
                <a:moveTo>
                  <a:pt x="0" y="0"/>
                </a:moveTo>
                <a:lnTo>
                  <a:pt x="0" y="198125"/>
                </a:lnTo>
              </a:path>
            </a:pathLst>
          </a:custGeom>
          <a:ln w="11478">
            <a:solidFill>
              <a:srgbClr val="D0D6E4"/>
            </a:solidFill>
          </a:ln>
        </p:spPr>
        <p:txBody>
          <a:bodyPr wrap="square" lIns="0" tIns="0" rIns="0" bIns="0" rtlCol="0">
            <a:noAutofit/>
          </a:bodyPr>
          <a:lstStyle/>
          <a:p>
            <a:endParaRPr sz="1092"/>
          </a:p>
        </p:txBody>
      </p:sp>
      <p:sp>
        <p:nvSpPr>
          <p:cNvPr id="236" name="object 236"/>
          <p:cNvSpPr/>
          <p:nvPr/>
        </p:nvSpPr>
        <p:spPr>
          <a:xfrm>
            <a:off x="3836240" y="1801327"/>
            <a:ext cx="0" cy="114521"/>
          </a:xfrm>
          <a:custGeom>
            <a:avLst/>
            <a:gdLst/>
            <a:ahLst/>
            <a:cxnLst/>
            <a:rect l="l" t="t" r="r" b="b"/>
            <a:pathLst>
              <a:path h="188824">
                <a:moveTo>
                  <a:pt x="0" y="0"/>
                </a:moveTo>
                <a:lnTo>
                  <a:pt x="0" y="188824"/>
                </a:lnTo>
              </a:path>
            </a:pathLst>
          </a:custGeom>
          <a:ln w="10208">
            <a:solidFill>
              <a:srgbClr val="D0D6E4"/>
            </a:solidFill>
          </a:ln>
        </p:spPr>
        <p:txBody>
          <a:bodyPr wrap="square" lIns="0" tIns="0" rIns="0" bIns="0" rtlCol="0">
            <a:noAutofit/>
          </a:bodyPr>
          <a:lstStyle/>
          <a:p>
            <a:endParaRPr sz="1092"/>
          </a:p>
        </p:txBody>
      </p:sp>
      <p:sp>
        <p:nvSpPr>
          <p:cNvPr id="237" name="object 237"/>
          <p:cNvSpPr/>
          <p:nvPr/>
        </p:nvSpPr>
        <p:spPr>
          <a:xfrm>
            <a:off x="3836339" y="1798599"/>
            <a:ext cx="0" cy="120161"/>
          </a:xfrm>
          <a:custGeom>
            <a:avLst/>
            <a:gdLst/>
            <a:ahLst/>
            <a:cxnLst/>
            <a:rect l="l" t="t" r="r" b="b"/>
            <a:pathLst>
              <a:path h="198125">
                <a:moveTo>
                  <a:pt x="0" y="0"/>
                </a:moveTo>
                <a:lnTo>
                  <a:pt x="0" y="198125"/>
                </a:lnTo>
              </a:path>
            </a:pathLst>
          </a:custGeom>
          <a:ln w="11478">
            <a:solidFill>
              <a:srgbClr val="D0D6E4"/>
            </a:solidFill>
          </a:ln>
        </p:spPr>
        <p:txBody>
          <a:bodyPr wrap="square" lIns="0" tIns="0" rIns="0" bIns="0" rtlCol="0">
            <a:noAutofit/>
          </a:bodyPr>
          <a:lstStyle/>
          <a:p>
            <a:endParaRPr sz="1092"/>
          </a:p>
        </p:txBody>
      </p:sp>
      <p:sp>
        <p:nvSpPr>
          <p:cNvPr id="238" name="object 238"/>
          <p:cNvSpPr/>
          <p:nvPr/>
        </p:nvSpPr>
        <p:spPr>
          <a:xfrm>
            <a:off x="4001577" y="4277936"/>
            <a:ext cx="382695" cy="0"/>
          </a:xfrm>
          <a:custGeom>
            <a:avLst/>
            <a:gdLst/>
            <a:ahLst/>
            <a:cxnLst/>
            <a:rect l="l" t="t" r="r" b="b"/>
            <a:pathLst>
              <a:path w="630997">
                <a:moveTo>
                  <a:pt x="0" y="0"/>
                </a:moveTo>
                <a:lnTo>
                  <a:pt x="630997" y="0"/>
                </a:lnTo>
              </a:path>
            </a:pathLst>
          </a:custGeom>
          <a:ln w="9104">
            <a:solidFill>
              <a:srgbClr val="000000"/>
            </a:solidFill>
          </a:ln>
        </p:spPr>
        <p:txBody>
          <a:bodyPr wrap="square" lIns="0" tIns="0" rIns="0" bIns="0" rtlCol="0">
            <a:noAutofit/>
          </a:bodyPr>
          <a:lstStyle/>
          <a:p>
            <a:endParaRPr sz="1092"/>
          </a:p>
        </p:txBody>
      </p:sp>
      <p:sp>
        <p:nvSpPr>
          <p:cNvPr id="80" name="object 80"/>
          <p:cNvSpPr/>
          <p:nvPr/>
        </p:nvSpPr>
        <p:spPr>
          <a:xfrm>
            <a:off x="1253264" y="332670"/>
            <a:ext cx="464920" cy="803674"/>
          </a:xfrm>
          <a:prstGeom prst="rect">
            <a:avLst/>
          </a:prstGeom>
          <a:blipFill>
            <a:blip r:embed="rId3" cstate="print"/>
            <a:stretch>
              <a:fillRect/>
            </a:stretch>
          </a:blipFill>
        </p:spPr>
        <p:txBody>
          <a:bodyPr wrap="square" lIns="0" tIns="0" rIns="0" bIns="0" rtlCol="0">
            <a:noAutofit/>
          </a:bodyPr>
          <a:lstStyle/>
          <a:p>
            <a:endParaRPr sz="1092"/>
          </a:p>
        </p:txBody>
      </p:sp>
      <p:sp>
        <p:nvSpPr>
          <p:cNvPr id="79" name="object 79"/>
          <p:cNvSpPr/>
          <p:nvPr/>
        </p:nvSpPr>
        <p:spPr>
          <a:xfrm>
            <a:off x="4461788" y="4277936"/>
            <a:ext cx="1700868" cy="0"/>
          </a:xfrm>
          <a:custGeom>
            <a:avLst/>
            <a:gdLst/>
            <a:ahLst/>
            <a:cxnLst/>
            <a:rect l="l" t="t" r="r" b="b"/>
            <a:pathLst>
              <a:path w="2804433">
                <a:moveTo>
                  <a:pt x="0" y="0"/>
                </a:moveTo>
                <a:lnTo>
                  <a:pt x="2804433" y="0"/>
                </a:lnTo>
              </a:path>
            </a:pathLst>
          </a:custGeom>
          <a:ln w="9104">
            <a:solidFill>
              <a:srgbClr val="000000"/>
            </a:solidFill>
          </a:ln>
        </p:spPr>
        <p:txBody>
          <a:bodyPr wrap="square" lIns="0" tIns="0" rIns="0" bIns="0" rtlCol="0">
            <a:noAutofit/>
          </a:bodyPr>
          <a:lstStyle/>
          <a:p>
            <a:endParaRPr sz="1092"/>
          </a:p>
        </p:txBody>
      </p:sp>
      <p:sp>
        <p:nvSpPr>
          <p:cNvPr id="78" name="object 78"/>
          <p:cNvSpPr txBox="1"/>
          <p:nvPr/>
        </p:nvSpPr>
        <p:spPr>
          <a:xfrm>
            <a:off x="6596149" y="1903816"/>
            <a:ext cx="111386" cy="77332"/>
          </a:xfrm>
          <a:prstGeom prst="rect">
            <a:avLst/>
          </a:prstGeom>
        </p:spPr>
        <p:txBody>
          <a:bodyPr wrap="square" lIns="0" tIns="0" rIns="0" bIns="0" rtlCol="0">
            <a:noAutofit/>
          </a:bodyPr>
          <a:lstStyle/>
          <a:p>
            <a:pPr marL="7703">
              <a:lnSpc>
                <a:spcPts val="558"/>
              </a:lnSpc>
              <a:spcBef>
                <a:spcPts val="28"/>
              </a:spcBef>
            </a:pPr>
            <a:r>
              <a:rPr sz="728" baseline="3413" dirty="0">
                <a:latin typeface="Calibri"/>
                <a:cs typeface="Calibri"/>
              </a:rPr>
              <a:t>4/4</a:t>
            </a:r>
            <a:endParaRPr sz="485">
              <a:latin typeface="Calibri"/>
              <a:cs typeface="Calibri"/>
            </a:endParaRPr>
          </a:p>
        </p:txBody>
      </p:sp>
      <p:sp>
        <p:nvSpPr>
          <p:cNvPr id="77" name="object 77"/>
          <p:cNvSpPr txBox="1"/>
          <p:nvPr/>
        </p:nvSpPr>
        <p:spPr>
          <a:xfrm>
            <a:off x="7235761" y="1903816"/>
            <a:ext cx="111386" cy="77332"/>
          </a:xfrm>
          <a:prstGeom prst="rect">
            <a:avLst/>
          </a:prstGeom>
        </p:spPr>
        <p:txBody>
          <a:bodyPr wrap="square" lIns="0" tIns="0" rIns="0" bIns="0" rtlCol="0">
            <a:noAutofit/>
          </a:bodyPr>
          <a:lstStyle/>
          <a:p>
            <a:pPr marL="7703">
              <a:lnSpc>
                <a:spcPts val="558"/>
              </a:lnSpc>
              <a:spcBef>
                <a:spcPts val="28"/>
              </a:spcBef>
            </a:pPr>
            <a:r>
              <a:rPr sz="728" baseline="3413" dirty="0">
                <a:latin typeface="Calibri"/>
                <a:cs typeface="Calibri"/>
              </a:rPr>
              <a:t>3/5</a:t>
            </a:r>
            <a:endParaRPr sz="485">
              <a:latin typeface="Calibri"/>
              <a:cs typeface="Calibri"/>
            </a:endParaRPr>
          </a:p>
        </p:txBody>
      </p:sp>
      <p:sp>
        <p:nvSpPr>
          <p:cNvPr id="76" name="object 76"/>
          <p:cNvSpPr txBox="1"/>
          <p:nvPr/>
        </p:nvSpPr>
        <p:spPr>
          <a:xfrm>
            <a:off x="6596149" y="2199590"/>
            <a:ext cx="111386" cy="77332"/>
          </a:xfrm>
          <a:prstGeom prst="rect">
            <a:avLst/>
          </a:prstGeom>
        </p:spPr>
        <p:txBody>
          <a:bodyPr wrap="square" lIns="0" tIns="0" rIns="0" bIns="0" rtlCol="0">
            <a:noAutofit/>
          </a:bodyPr>
          <a:lstStyle/>
          <a:p>
            <a:pPr marL="7703">
              <a:lnSpc>
                <a:spcPts val="558"/>
              </a:lnSpc>
              <a:spcBef>
                <a:spcPts val="28"/>
              </a:spcBef>
            </a:pPr>
            <a:r>
              <a:rPr sz="728" baseline="3413" dirty="0">
                <a:latin typeface="Calibri"/>
                <a:cs typeface="Calibri"/>
              </a:rPr>
              <a:t>5/3</a:t>
            </a:r>
            <a:endParaRPr sz="485">
              <a:latin typeface="Calibri"/>
              <a:cs typeface="Calibri"/>
            </a:endParaRPr>
          </a:p>
        </p:txBody>
      </p:sp>
      <p:sp>
        <p:nvSpPr>
          <p:cNvPr id="75" name="object 75"/>
          <p:cNvSpPr txBox="1"/>
          <p:nvPr/>
        </p:nvSpPr>
        <p:spPr>
          <a:xfrm>
            <a:off x="6950153" y="2199590"/>
            <a:ext cx="170912" cy="77332"/>
          </a:xfrm>
          <a:prstGeom prst="rect">
            <a:avLst/>
          </a:prstGeom>
        </p:spPr>
        <p:txBody>
          <a:bodyPr wrap="square" lIns="0" tIns="0" rIns="0" bIns="0" rtlCol="0">
            <a:noAutofit/>
          </a:bodyPr>
          <a:lstStyle/>
          <a:p>
            <a:pPr marL="7703">
              <a:lnSpc>
                <a:spcPts val="558"/>
              </a:lnSpc>
              <a:spcBef>
                <a:spcPts val="28"/>
              </a:spcBef>
            </a:pPr>
            <a:r>
              <a:rPr sz="728" baseline="3413" dirty="0">
                <a:latin typeface="Calibri"/>
                <a:cs typeface="Calibri"/>
              </a:rPr>
              <a:t>1. </a:t>
            </a:r>
            <a:r>
              <a:rPr sz="728" spc="2" baseline="3413" dirty="0">
                <a:latin typeface="Calibri"/>
                <a:cs typeface="Calibri"/>
              </a:rPr>
              <a:t>Y</a:t>
            </a:r>
            <a:r>
              <a:rPr sz="728" spc="-2" baseline="3413" dirty="0">
                <a:latin typeface="Calibri"/>
                <a:cs typeface="Calibri"/>
              </a:rPr>
              <a:t>e</a:t>
            </a:r>
            <a:r>
              <a:rPr sz="728" baseline="3413" dirty="0">
                <a:latin typeface="Calibri"/>
                <a:cs typeface="Calibri"/>
              </a:rPr>
              <a:t>s</a:t>
            </a:r>
            <a:endParaRPr sz="485">
              <a:latin typeface="Calibri"/>
              <a:cs typeface="Calibri"/>
            </a:endParaRPr>
          </a:p>
        </p:txBody>
      </p:sp>
      <p:sp>
        <p:nvSpPr>
          <p:cNvPr id="74" name="object 74"/>
          <p:cNvSpPr txBox="1"/>
          <p:nvPr/>
        </p:nvSpPr>
        <p:spPr>
          <a:xfrm>
            <a:off x="6313315" y="2658194"/>
            <a:ext cx="561036" cy="77332"/>
          </a:xfrm>
          <a:prstGeom prst="rect">
            <a:avLst/>
          </a:prstGeom>
        </p:spPr>
        <p:txBody>
          <a:bodyPr wrap="square" lIns="0" tIns="0" rIns="0" bIns="0" rtlCol="0">
            <a:noAutofit/>
          </a:bodyPr>
          <a:lstStyle/>
          <a:p>
            <a:pPr marL="7703">
              <a:lnSpc>
                <a:spcPts val="558"/>
              </a:lnSpc>
              <a:spcBef>
                <a:spcPts val="28"/>
              </a:spcBef>
            </a:pPr>
            <a:r>
              <a:rPr sz="728" baseline="3413" dirty="0">
                <a:latin typeface="Calibri"/>
                <a:cs typeface="Calibri"/>
              </a:rPr>
              <a:t>b. Ch</a:t>
            </a:r>
            <a:r>
              <a:rPr sz="728" spc="-2" baseline="3413" dirty="0">
                <a:latin typeface="Calibri"/>
                <a:cs typeface="Calibri"/>
              </a:rPr>
              <a:t>ec</a:t>
            </a:r>
            <a:r>
              <a:rPr sz="728" baseline="3413" dirty="0">
                <a:latin typeface="Calibri"/>
                <a:cs typeface="Calibri"/>
              </a:rPr>
              <a:t>k</a:t>
            </a:r>
            <a:r>
              <a:rPr sz="728" spc="-2" baseline="3413" dirty="0">
                <a:latin typeface="Calibri"/>
                <a:cs typeface="Calibri"/>
              </a:rPr>
              <a:t> fro</a:t>
            </a:r>
            <a:r>
              <a:rPr sz="728" baseline="3413" dirty="0">
                <a:latin typeface="Calibri"/>
                <a:cs typeface="Calibri"/>
              </a:rPr>
              <a:t>m</a:t>
            </a:r>
            <a:r>
              <a:rPr sz="728" spc="2" baseline="3413" dirty="0">
                <a:latin typeface="Calibri"/>
                <a:cs typeface="Calibri"/>
              </a:rPr>
              <a:t> </a:t>
            </a:r>
            <a:r>
              <a:rPr sz="728" spc="-2" baseline="3413" dirty="0">
                <a:latin typeface="Calibri"/>
                <a:cs typeface="Calibri"/>
              </a:rPr>
              <a:t>Be</a:t>
            </a:r>
            <a:r>
              <a:rPr sz="728" baseline="3413" dirty="0">
                <a:latin typeface="Calibri"/>
                <a:cs typeface="Calibri"/>
              </a:rPr>
              <a:t>h</a:t>
            </a:r>
            <a:r>
              <a:rPr sz="728" spc="-2" baseline="3413" dirty="0">
                <a:latin typeface="Calibri"/>
                <a:cs typeface="Calibri"/>
              </a:rPr>
              <a:t>i</a:t>
            </a:r>
            <a:r>
              <a:rPr sz="728" baseline="3413" dirty="0">
                <a:latin typeface="Calibri"/>
                <a:cs typeface="Calibri"/>
              </a:rPr>
              <a:t>nd</a:t>
            </a:r>
            <a:endParaRPr sz="485">
              <a:latin typeface="Calibri"/>
              <a:cs typeface="Calibri"/>
            </a:endParaRPr>
          </a:p>
        </p:txBody>
      </p:sp>
      <p:sp>
        <p:nvSpPr>
          <p:cNvPr id="73" name="object 73"/>
          <p:cNvSpPr txBox="1"/>
          <p:nvPr/>
        </p:nvSpPr>
        <p:spPr>
          <a:xfrm>
            <a:off x="6512962" y="4137451"/>
            <a:ext cx="607028" cy="77333"/>
          </a:xfrm>
          <a:prstGeom prst="rect">
            <a:avLst/>
          </a:prstGeom>
        </p:spPr>
        <p:txBody>
          <a:bodyPr wrap="square" lIns="0" tIns="0" rIns="0" bIns="0" rtlCol="0">
            <a:noAutofit/>
          </a:bodyPr>
          <a:lstStyle/>
          <a:p>
            <a:pPr marL="7703">
              <a:lnSpc>
                <a:spcPts val="558"/>
              </a:lnSpc>
              <a:tabLst>
                <a:tab pos="585416" algn="l"/>
              </a:tabLst>
            </a:pPr>
            <a:r>
              <a:rPr sz="728" baseline="3413" dirty="0">
                <a:latin typeface="Calibri"/>
                <a:cs typeface="Calibri"/>
              </a:rPr>
              <a:t>a.  </a:t>
            </a:r>
            <a:r>
              <a:rPr sz="728" spc="-30" baseline="3413" dirty="0">
                <a:latin typeface="Calibri"/>
                <a:cs typeface="Calibri"/>
              </a:rPr>
              <a:t> </a:t>
            </a:r>
            <a:r>
              <a:rPr sz="728" baseline="3413" dirty="0">
                <a:latin typeface="Calibri"/>
                <a:cs typeface="Calibri"/>
              </a:rPr>
              <a:t>s</a:t>
            </a:r>
            <a:r>
              <a:rPr sz="728" spc="-2" baseline="3413" dirty="0">
                <a:latin typeface="Calibri"/>
                <a:cs typeface="Calibri"/>
              </a:rPr>
              <a:t>hiel</a:t>
            </a:r>
            <a:r>
              <a:rPr sz="728" baseline="3413" dirty="0">
                <a:latin typeface="Calibri"/>
                <a:cs typeface="Calibri"/>
              </a:rPr>
              <a:t>d   </a:t>
            </a:r>
            <a:r>
              <a:rPr sz="728" spc="-11" baseline="3413" dirty="0">
                <a:latin typeface="Calibri"/>
                <a:cs typeface="Calibri"/>
              </a:rPr>
              <a:t> </a:t>
            </a:r>
            <a:r>
              <a:rPr sz="728" u="sng" baseline="3413" dirty="0">
                <a:latin typeface="Calibri"/>
                <a:cs typeface="Calibri"/>
              </a:rPr>
              <a:t> 	</a:t>
            </a:r>
            <a:endParaRPr sz="485">
              <a:latin typeface="Calibri"/>
              <a:cs typeface="Calibri"/>
            </a:endParaRPr>
          </a:p>
        </p:txBody>
      </p:sp>
      <p:sp>
        <p:nvSpPr>
          <p:cNvPr id="72" name="object 72"/>
          <p:cNvSpPr txBox="1"/>
          <p:nvPr/>
        </p:nvSpPr>
        <p:spPr>
          <a:xfrm>
            <a:off x="6254852" y="4285338"/>
            <a:ext cx="212622" cy="77332"/>
          </a:xfrm>
          <a:prstGeom prst="rect">
            <a:avLst/>
          </a:prstGeom>
        </p:spPr>
        <p:txBody>
          <a:bodyPr wrap="square" lIns="0" tIns="0" rIns="0" bIns="0" rtlCol="0">
            <a:noAutofit/>
          </a:bodyPr>
          <a:lstStyle/>
          <a:p>
            <a:pPr marL="7703">
              <a:lnSpc>
                <a:spcPts val="558"/>
              </a:lnSpc>
              <a:spcBef>
                <a:spcPts val="28"/>
              </a:spcBef>
            </a:pPr>
            <a:r>
              <a:rPr sz="728" baseline="3413" dirty="0">
                <a:latin typeface="Calibri"/>
                <a:cs typeface="Calibri"/>
              </a:rPr>
              <a:t>2. V</a:t>
            </a:r>
            <a:r>
              <a:rPr sz="728" spc="-2" baseline="3413" dirty="0">
                <a:latin typeface="Calibri"/>
                <a:cs typeface="Calibri"/>
              </a:rPr>
              <a:t>i</a:t>
            </a:r>
            <a:r>
              <a:rPr sz="728" baseline="3413" dirty="0">
                <a:latin typeface="Calibri"/>
                <a:cs typeface="Calibri"/>
              </a:rPr>
              <a:t>s</a:t>
            </a:r>
            <a:r>
              <a:rPr sz="728" spc="-2" baseline="3413" dirty="0">
                <a:latin typeface="Calibri"/>
                <a:cs typeface="Calibri"/>
              </a:rPr>
              <a:t>o</a:t>
            </a:r>
            <a:r>
              <a:rPr sz="728" baseline="3413" dirty="0">
                <a:latin typeface="Calibri"/>
                <a:cs typeface="Calibri"/>
              </a:rPr>
              <a:t>r</a:t>
            </a:r>
            <a:endParaRPr sz="485">
              <a:latin typeface="Calibri"/>
              <a:cs typeface="Calibri"/>
            </a:endParaRPr>
          </a:p>
        </p:txBody>
      </p:sp>
      <p:sp>
        <p:nvSpPr>
          <p:cNvPr id="71" name="object 71"/>
          <p:cNvSpPr txBox="1"/>
          <p:nvPr/>
        </p:nvSpPr>
        <p:spPr>
          <a:xfrm>
            <a:off x="6797645" y="4285338"/>
            <a:ext cx="322346" cy="77332"/>
          </a:xfrm>
          <a:prstGeom prst="rect">
            <a:avLst/>
          </a:prstGeom>
        </p:spPr>
        <p:txBody>
          <a:bodyPr wrap="square" lIns="0" tIns="0" rIns="0" bIns="0" rtlCol="0">
            <a:noAutofit/>
          </a:bodyPr>
          <a:lstStyle/>
          <a:p>
            <a:pPr marL="7703">
              <a:lnSpc>
                <a:spcPts val="558"/>
              </a:lnSpc>
              <a:tabLst>
                <a:tab pos="300411" algn="l"/>
              </a:tabLst>
            </a:pPr>
            <a:r>
              <a:rPr sz="728" u="sng" baseline="3413" dirty="0">
                <a:latin typeface="Calibri"/>
                <a:cs typeface="Calibri"/>
              </a:rPr>
              <a:t> 	</a:t>
            </a:r>
            <a:endParaRPr sz="485">
              <a:latin typeface="Calibri"/>
              <a:cs typeface="Calibri"/>
            </a:endParaRPr>
          </a:p>
        </p:txBody>
      </p:sp>
      <p:sp>
        <p:nvSpPr>
          <p:cNvPr id="70" name="object 70"/>
          <p:cNvSpPr txBox="1"/>
          <p:nvPr/>
        </p:nvSpPr>
        <p:spPr>
          <a:xfrm rot="5400000">
            <a:off x="5719482" y="1595492"/>
            <a:ext cx="246839" cy="85882"/>
          </a:xfrm>
          <a:prstGeom prst="rect">
            <a:avLst/>
          </a:prstGeom>
        </p:spPr>
        <p:txBody>
          <a:bodyPr wrap="square" lIns="0" tIns="0" rIns="0" bIns="0" rtlCol="0">
            <a:noAutofit/>
          </a:bodyPr>
          <a:lstStyle/>
          <a:p>
            <a:pPr marL="7703">
              <a:lnSpc>
                <a:spcPts val="676"/>
              </a:lnSpc>
              <a:spcBef>
                <a:spcPts val="33"/>
              </a:spcBef>
            </a:pPr>
            <a:r>
              <a:rPr sz="910" b="1" baseline="2730" dirty="0">
                <a:latin typeface="Calibri"/>
                <a:cs typeface="Calibri"/>
              </a:rPr>
              <a:t>Vi</a:t>
            </a:r>
            <a:r>
              <a:rPr sz="910" b="1" spc="-2" baseline="2730" dirty="0">
                <a:latin typeface="Calibri"/>
                <a:cs typeface="Calibri"/>
              </a:rPr>
              <a:t>si</a:t>
            </a:r>
            <a:r>
              <a:rPr sz="910" b="1" baseline="2730" dirty="0">
                <a:latin typeface="Calibri"/>
                <a:cs typeface="Calibri"/>
              </a:rPr>
              <a:t>t</a:t>
            </a:r>
            <a:r>
              <a:rPr sz="910" b="1" spc="2" baseline="2730" dirty="0">
                <a:latin typeface="Calibri"/>
                <a:cs typeface="Calibri"/>
              </a:rPr>
              <a:t>o</a:t>
            </a:r>
            <a:r>
              <a:rPr sz="910" b="1" baseline="2730" dirty="0">
                <a:latin typeface="Calibri"/>
                <a:cs typeface="Calibri"/>
              </a:rPr>
              <a:t>r</a:t>
            </a:r>
            <a:endParaRPr sz="606">
              <a:latin typeface="Calibri"/>
              <a:cs typeface="Calibri"/>
            </a:endParaRPr>
          </a:p>
        </p:txBody>
      </p:sp>
      <p:sp>
        <p:nvSpPr>
          <p:cNvPr id="69" name="object 69"/>
          <p:cNvSpPr txBox="1"/>
          <p:nvPr/>
        </p:nvSpPr>
        <p:spPr>
          <a:xfrm rot="5400000">
            <a:off x="3474541" y="1536119"/>
            <a:ext cx="230940" cy="85882"/>
          </a:xfrm>
          <a:prstGeom prst="rect">
            <a:avLst/>
          </a:prstGeom>
        </p:spPr>
        <p:txBody>
          <a:bodyPr wrap="square" lIns="0" tIns="0" rIns="0" bIns="0" rtlCol="0">
            <a:noAutofit/>
          </a:bodyPr>
          <a:lstStyle/>
          <a:p>
            <a:pPr marL="7703">
              <a:lnSpc>
                <a:spcPts val="676"/>
              </a:lnSpc>
              <a:spcBef>
                <a:spcPts val="33"/>
              </a:spcBef>
            </a:pPr>
            <a:r>
              <a:rPr sz="910" b="1" spc="-2" baseline="2730" dirty="0">
                <a:latin typeface="Calibri"/>
                <a:cs typeface="Calibri"/>
              </a:rPr>
              <a:t>H</a:t>
            </a:r>
            <a:r>
              <a:rPr sz="910" b="1" spc="2" baseline="2730" dirty="0">
                <a:latin typeface="Calibri"/>
                <a:cs typeface="Calibri"/>
              </a:rPr>
              <a:t>om</a:t>
            </a:r>
            <a:r>
              <a:rPr sz="910" b="1" baseline="2730" dirty="0">
                <a:latin typeface="Calibri"/>
                <a:cs typeface="Calibri"/>
              </a:rPr>
              <a:t>e</a:t>
            </a:r>
            <a:endParaRPr sz="606">
              <a:latin typeface="Calibri"/>
              <a:cs typeface="Calibri"/>
            </a:endParaRPr>
          </a:p>
        </p:txBody>
      </p:sp>
      <p:sp>
        <p:nvSpPr>
          <p:cNvPr id="68" name="object 68"/>
          <p:cNvSpPr txBox="1"/>
          <p:nvPr/>
        </p:nvSpPr>
        <p:spPr>
          <a:xfrm>
            <a:off x="5207910" y="2188872"/>
            <a:ext cx="167187" cy="113251"/>
          </a:xfrm>
          <a:prstGeom prst="rect">
            <a:avLst/>
          </a:prstGeom>
        </p:spPr>
        <p:txBody>
          <a:bodyPr wrap="square" lIns="0" tIns="0" rIns="0" bIns="0" rtlCol="0">
            <a:noAutofit/>
          </a:bodyPr>
          <a:lstStyle/>
          <a:p>
            <a:pPr marL="15406">
              <a:lnSpc>
                <a:spcPts val="606"/>
              </a:lnSpc>
            </a:pPr>
            <a:endParaRPr sz="606"/>
          </a:p>
        </p:txBody>
      </p:sp>
      <p:sp>
        <p:nvSpPr>
          <p:cNvPr id="67" name="object 67"/>
          <p:cNvSpPr txBox="1"/>
          <p:nvPr/>
        </p:nvSpPr>
        <p:spPr>
          <a:xfrm>
            <a:off x="3911126" y="2165784"/>
            <a:ext cx="164190" cy="111403"/>
          </a:xfrm>
          <a:prstGeom prst="rect">
            <a:avLst/>
          </a:prstGeom>
        </p:spPr>
        <p:txBody>
          <a:bodyPr wrap="square" lIns="0" tIns="0" rIns="0" bIns="0" rtlCol="0">
            <a:noAutofit/>
          </a:bodyPr>
          <a:lstStyle/>
          <a:p>
            <a:pPr marL="15406">
              <a:lnSpc>
                <a:spcPts val="606"/>
              </a:lnSpc>
            </a:pPr>
            <a:endParaRPr sz="606"/>
          </a:p>
        </p:txBody>
      </p:sp>
      <p:sp>
        <p:nvSpPr>
          <p:cNvPr id="66" name="object 66"/>
          <p:cNvSpPr txBox="1"/>
          <p:nvPr/>
        </p:nvSpPr>
        <p:spPr>
          <a:xfrm>
            <a:off x="3668960" y="1801612"/>
            <a:ext cx="167187" cy="114134"/>
          </a:xfrm>
          <a:prstGeom prst="rect">
            <a:avLst/>
          </a:prstGeom>
        </p:spPr>
        <p:txBody>
          <a:bodyPr wrap="square" lIns="0" tIns="0" rIns="0" bIns="0" rtlCol="0">
            <a:noAutofit/>
          </a:bodyPr>
          <a:lstStyle/>
          <a:p>
            <a:pPr marL="15406">
              <a:lnSpc>
                <a:spcPts val="606"/>
              </a:lnSpc>
            </a:pPr>
            <a:endParaRPr sz="606"/>
          </a:p>
        </p:txBody>
      </p:sp>
      <p:sp>
        <p:nvSpPr>
          <p:cNvPr id="65" name="object 65"/>
          <p:cNvSpPr txBox="1"/>
          <p:nvPr/>
        </p:nvSpPr>
        <p:spPr>
          <a:xfrm>
            <a:off x="4941698" y="1807158"/>
            <a:ext cx="166299" cy="114134"/>
          </a:xfrm>
          <a:prstGeom prst="rect">
            <a:avLst/>
          </a:prstGeom>
        </p:spPr>
        <p:txBody>
          <a:bodyPr wrap="square" lIns="0" tIns="0" rIns="0" bIns="0" rtlCol="0">
            <a:noAutofit/>
          </a:bodyPr>
          <a:lstStyle/>
          <a:p>
            <a:pPr marL="15406">
              <a:lnSpc>
                <a:spcPts val="606"/>
              </a:lnSpc>
            </a:pPr>
            <a:endParaRPr sz="606"/>
          </a:p>
        </p:txBody>
      </p:sp>
      <p:sp>
        <p:nvSpPr>
          <p:cNvPr id="64" name="object 64"/>
          <p:cNvSpPr txBox="1"/>
          <p:nvPr/>
        </p:nvSpPr>
        <p:spPr>
          <a:xfrm>
            <a:off x="5201440" y="1801612"/>
            <a:ext cx="167187" cy="114134"/>
          </a:xfrm>
          <a:prstGeom prst="rect">
            <a:avLst/>
          </a:prstGeom>
        </p:spPr>
        <p:txBody>
          <a:bodyPr wrap="square" lIns="0" tIns="0" rIns="0" bIns="0" rtlCol="0">
            <a:noAutofit/>
          </a:bodyPr>
          <a:lstStyle/>
          <a:p>
            <a:pPr marL="15406">
              <a:lnSpc>
                <a:spcPts val="606"/>
              </a:lnSpc>
            </a:pPr>
            <a:endParaRPr sz="606"/>
          </a:p>
        </p:txBody>
      </p:sp>
      <p:sp>
        <p:nvSpPr>
          <p:cNvPr id="63" name="object 63"/>
          <p:cNvSpPr txBox="1"/>
          <p:nvPr/>
        </p:nvSpPr>
        <p:spPr>
          <a:xfrm>
            <a:off x="5450075" y="1807158"/>
            <a:ext cx="167187" cy="114134"/>
          </a:xfrm>
          <a:prstGeom prst="rect">
            <a:avLst/>
          </a:prstGeom>
        </p:spPr>
        <p:txBody>
          <a:bodyPr wrap="square" lIns="0" tIns="0" rIns="0" bIns="0" rtlCol="0">
            <a:noAutofit/>
          </a:bodyPr>
          <a:lstStyle/>
          <a:p>
            <a:pPr marL="15406">
              <a:lnSpc>
                <a:spcPts val="606"/>
              </a:lnSpc>
            </a:pPr>
            <a:endParaRPr sz="606"/>
          </a:p>
        </p:txBody>
      </p:sp>
      <p:sp>
        <p:nvSpPr>
          <p:cNvPr id="62" name="object 62"/>
          <p:cNvSpPr txBox="1"/>
          <p:nvPr/>
        </p:nvSpPr>
        <p:spPr>
          <a:xfrm>
            <a:off x="4594179" y="1807158"/>
            <a:ext cx="167187" cy="114134"/>
          </a:xfrm>
          <a:prstGeom prst="rect">
            <a:avLst/>
          </a:prstGeom>
        </p:spPr>
        <p:txBody>
          <a:bodyPr wrap="square" lIns="0" tIns="0" rIns="0" bIns="0" rtlCol="0">
            <a:noAutofit/>
          </a:bodyPr>
          <a:lstStyle/>
          <a:p>
            <a:pPr marL="15406">
              <a:lnSpc>
                <a:spcPts val="606"/>
              </a:lnSpc>
            </a:pPr>
            <a:endParaRPr sz="606"/>
          </a:p>
        </p:txBody>
      </p:sp>
      <p:sp>
        <p:nvSpPr>
          <p:cNvPr id="61" name="object 61"/>
          <p:cNvSpPr txBox="1"/>
          <p:nvPr/>
        </p:nvSpPr>
        <p:spPr>
          <a:xfrm>
            <a:off x="4178247" y="1807158"/>
            <a:ext cx="167187" cy="114134"/>
          </a:xfrm>
          <a:prstGeom prst="rect">
            <a:avLst/>
          </a:prstGeom>
        </p:spPr>
        <p:txBody>
          <a:bodyPr wrap="square" lIns="0" tIns="0" rIns="0" bIns="0" rtlCol="0">
            <a:noAutofit/>
          </a:bodyPr>
          <a:lstStyle/>
          <a:p>
            <a:pPr marL="15406">
              <a:lnSpc>
                <a:spcPts val="606"/>
              </a:lnSpc>
            </a:pPr>
            <a:endParaRPr sz="606"/>
          </a:p>
        </p:txBody>
      </p:sp>
      <p:sp>
        <p:nvSpPr>
          <p:cNvPr id="60" name="object 60"/>
          <p:cNvSpPr txBox="1"/>
          <p:nvPr/>
        </p:nvSpPr>
        <p:spPr>
          <a:xfrm>
            <a:off x="3911125" y="1801612"/>
            <a:ext cx="167187" cy="114134"/>
          </a:xfrm>
          <a:prstGeom prst="rect">
            <a:avLst/>
          </a:prstGeom>
        </p:spPr>
        <p:txBody>
          <a:bodyPr wrap="square" lIns="0" tIns="0" rIns="0" bIns="0" rtlCol="0">
            <a:noAutofit/>
          </a:bodyPr>
          <a:lstStyle/>
          <a:p>
            <a:pPr marL="15406">
              <a:lnSpc>
                <a:spcPts val="606"/>
              </a:lnSpc>
            </a:pPr>
            <a:endParaRPr sz="606"/>
          </a:p>
        </p:txBody>
      </p:sp>
      <p:sp>
        <p:nvSpPr>
          <p:cNvPr id="59" name="object 59"/>
          <p:cNvSpPr txBox="1"/>
          <p:nvPr/>
        </p:nvSpPr>
        <p:spPr>
          <a:xfrm>
            <a:off x="5207910" y="1420803"/>
            <a:ext cx="167187" cy="114134"/>
          </a:xfrm>
          <a:prstGeom prst="rect">
            <a:avLst/>
          </a:prstGeom>
        </p:spPr>
        <p:txBody>
          <a:bodyPr wrap="square" lIns="0" tIns="0" rIns="0" bIns="0" rtlCol="0">
            <a:noAutofit/>
          </a:bodyPr>
          <a:lstStyle/>
          <a:p>
            <a:pPr marL="15406">
              <a:lnSpc>
                <a:spcPts val="606"/>
              </a:lnSpc>
            </a:pPr>
            <a:endParaRPr sz="606"/>
          </a:p>
        </p:txBody>
      </p:sp>
      <p:sp>
        <p:nvSpPr>
          <p:cNvPr id="58" name="object 58"/>
          <p:cNvSpPr txBox="1"/>
          <p:nvPr/>
        </p:nvSpPr>
        <p:spPr>
          <a:xfrm>
            <a:off x="3905580" y="1415237"/>
            <a:ext cx="164190" cy="110541"/>
          </a:xfrm>
          <a:prstGeom prst="rect">
            <a:avLst/>
          </a:prstGeom>
        </p:spPr>
        <p:txBody>
          <a:bodyPr wrap="square" lIns="0" tIns="0" rIns="0" bIns="0" rtlCol="0">
            <a:noAutofit/>
          </a:bodyPr>
          <a:lstStyle/>
          <a:p>
            <a:pPr marL="15406">
              <a:lnSpc>
                <a:spcPts val="606"/>
              </a:lnSpc>
            </a:pPr>
            <a:endParaRPr sz="606"/>
          </a:p>
        </p:txBody>
      </p:sp>
      <p:sp>
        <p:nvSpPr>
          <p:cNvPr id="57" name="object 57"/>
          <p:cNvSpPr txBox="1"/>
          <p:nvPr/>
        </p:nvSpPr>
        <p:spPr>
          <a:xfrm>
            <a:off x="1256961" y="332638"/>
            <a:ext cx="3846528" cy="742393"/>
          </a:xfrm>
          <a:prstGeom prst="rect">
            <a:avLst/>
          </a:prstGeom>
        </p:spPr>
        <p:txBody>
          <a:bodyPr wrap="square" lIns="0" tIns="0" rIns="0" bIns="0" rtlCol="0">
            <a:noAutofit/>
          </a:bodyPr>
          <a:lstStyle/>
          <a:p>
            <a:pPr>
              <a:lnSpc>
                <a:spcPts val="516"/>
              </a:lnSpc>
              <a:spcBef>
                <a:spcPts val="23"/>
              </a:spcBef>
            </a:pPr>
            <a:endParaRPr sz="516"/>
          </a:p>
          <a:p>
            <a:pPr marL="1284063">
              <a:lnSpc>
                <a:spcPct val="101725"/>
              </a:lnSpc>
            </a:pPr>
            <a:r>
              <a:rPr sz="970" b="1" spc="-2" dirty="0">
                <a:latin typeface="Calibri"/>
                <a:cs typeface="Calibri"/>
              </a:rPr>
              <a:t>In</a:t>
            </a:r>
            <a:r>
              <a:rPr sz="970" b="1" dirty="0">
                <a:latin typeface="Calibri"/>
                <a:cs typeface="Calibri"/>
              </a:rPr>
              <a:t>ju</a:t>
            </a:r>
            <a:r>
              <a:rPr sz="970" b="1" spc="-2" dirty="0">
                <a:latin typeface="Calibri"/>
                <a:cs typeface="Calibri"/>
              </a:rPr>
              <a:t>r</a:t>
            </a:r>
            <a:r>
              <a:rPr sz="970" b="1" dirty="0">
                <a:latin typeface="Calibri"/>
                <a:cs typeface="Calibri"/>
              </a:rPr>
              <a:t>y</a:t>
            </a:r>
            <a:r>
              <a:rPr sz="970" b="1" spc="-23" dirty="0">
                <a:latin typeface="Calibri"/>
                <a:cs typeface="Calibri"/>
              </a:rPr>
              <a:t> </a:t>
            </a:r>
            <a:r>
              <a:rPr sz="970" b="1" dirty="0">
                <a:latin typeface="Calibri"/>
                <a:cs typeface="Calibri"/>
              </a:rPr>
              <a:t>Report</a:t>
            </a:r>
            <a:r>
              <a:rPr sz="970" b="1" spc="-27" dirty="0">
                <a:latin typeface="Calibri"/>
                <a:cs typeface="Calibri"/>
              </a:rPr>
              <a:t> </a:t>
            </a:r>
            <a:r>
              <a:rPr sz="970" b="1" dirty="0">
                <a:latin typeface="Calibri"/>
                <a:cs typeface="Calibri"/>
              </a:rPr>
              <a:t>Sys</a:t>
            </a:r>
            <a:r>
              <a:rPr sz="970" b="1" spc="-2" dirty="0">
                <a:latin typeface="Calibri"/>
                <a:cs typeface="Calibri"/>
              </a:rPr>
              <a:t>t</a:t>
            </a:r>
            <a:r>
              <a:rPr sz="970" b="1" dirty="0">
                <a:latin typeface="Calibri"/>
                <a:cs typeface="Calibri"/>
              </a:rPr>
              <a:t>em/</a:t>
            </a:r>
            <a:r>
              <a:rPr sz="970" b="1" spc="-6" dirty="0">
                <a:latin typeface="Calibri"/>
                <a:cs typeface="Calibri"/>
              </a:rPr>
              <a:t>I</a:t>
            </a:r>
            <a:r>
              <a:rPr sz="970" b="1" dirty="0">
                <a:latin typeface="Calibri"/>
                <a:cs typeface="Calibri"/>
              </a:rPr>
              <a:t>RS</a:t>
            </a:r>
            <a:endParaRPr sz="970">
              <a:latin typeface="Calibri"/>
              <a:cs typeface="Calibri"/>
            </a:endParaRPr>
          </a:p>
          <a:p>
            <a:pPr marL="1276668">
              <a:lnSpc>
                <a:spcPct val="101725"/>
              </a:lnSpc>
              <a:spcBef>
                <a:spcPts val="543"/>
              </a:spcBef>
            </a:pPr>
            <a:r>
              <a:rPr sz="485" spc="-2" dirty="0">
                <a:latin typeface="Calibri"/>
                <a:cs typeface="Calibri"/>
              </a:rPr>
              <a:t>(o</a:t>
            </a:r>
            <a:r>
              <a:rPr sz="485" dirty="0">
                <a:latin typeface="Calibri"/>
                <a:cs typeface="Calibri"/>
              </a:rPr>
              <a:t>n</a:t>
            </a:r>
            <a:r>
              <a:rPr sz="485" spc="-2" dirty="0">
                <a:latin typeface="Calibri"/>
                <a:cs typeface="Calibri"/>
              </a:rPr>
              <a:t>l</a:t>
            </a:r>
            <a:r>
              <a:rPr sz="485" dirty="0">
                <a:latin typeface="Calibri"/>
                <a:cs typeface="Calibri"/>
              </a:rPr>
              <a:t>y</a:t>
            </a:r>
            <a:r>
              <a:rPr sz="485" spc="-2" dirty="0">
                <a:latin typeface="Calibri"/>
                <a:cs typeface="Calibri"/>
              </a:rPr>
              <a:t> o</a:t>
            </a:r>
            <a:r>
              <a:rPr sz="485" dirty="0">
                <a:latin typeface="Calibri"/>
                <a:cs typeface="Calibri"/>
              </a:rPr>
              <a:t>ne</a:t>
            </a:r>
            <a:r>
              <a:rPr sz="485" spc="-2" dirty="0">
                <a:latin typeface="Calibri"/>
                <a:cs typeface="Calibri"/>
              </a:rPr>
              <a:t> i</a:t>
            </a:r>
            <a:r>
              <a:rPr sz="485" dirty="0">
                <a:latin typeface="Calibri"/>
                <a:cs typeface="Calibri"/>
              </a:rPr>
              <a:t>nj</a:t>
            </a:r>
            <a:r>
              <a:rPr sz="485" spc="-2" dirty="0">
                <a:latin typeface="Calibri"/>
                <a:cs typeface="Calibri"/>
              </a:rPr>
              <a:t>ury</a:t>
            </a:r>
            <a:r>
              <a:rPr sz="485" dirty="0">
                <a:latin typeface="Calibri"/>
                <a:cs typeface="Calibri"/>
              </a:rPr>
              <a:t>/</a:t>
            </a:r>
            <a:r>
              <a:rPr sz="485" spc="-2" dirty="0">
                <a:latin typeface="Calibri"/>
                <a:cs typeface="Calibri"/>
              </a:rPr>
              <a:t>for</a:t>
            </a:r>
            <a:r>
              <a:rPr sz="485" spc="2" dirty="0">
                <a:latin typeface="Calibri"/>
                <a:cs typeface="Calibri"/>
              </a:rPr>
              <a:t>m</a:t>
            </a:r>
            <a:r>
              <a:rPr sz="485" dirty="0">
                <a:latin typeface="Calibri"/>
                <a:cs typeface="Calibri"/>
              </a:rPr>
              <a:t>)</a:t>
            </a:r>
            <a:endParaRPr sz="485">
              <a:latin typeface="Calibri"/>
              <a:cs typeface="Calibri"/>
            </a:endParaRPr>
          </a:p>
        </p:txBody>
      </p:sp>
      <p:sp>
        <p:nvSpPr>
          <p:cNvPr id="56" name="object 56"/>
          <p:cNvSpPr txBox="1"/>
          <p:nvPr/>
        </p:nvSpPr>
        <p:spPr>
          <a:xfrm>
            <a:off x="5103490" y="336367"/>
            <a:ext cx="2270298" cy="738664"/>
          </a:xfrm>
          <a:prstGeom prst="rect">
            <a:avLst/>
          </a:prstGeom>
        </p:spPr>
        <p:txBody>
          <a:bodyPr wrap="square" lIns="0" tIns="0" rIns="0" bIns="0" rtlCol="0">
            <a:noAutofit/>
          </a:bodyPr>
          <a:lstStyle/>
          <a:p>
            <a:pPr marL="960982" marR="865323" algn="ctr">
              <a:lnSpc>
                <a:spcPts val="494"/>
              </a:lnSpc>
              <a:spcBef>
                <a:spcPts val="24"/>
              </a:spcBef>
            </a:pPr>
            <a:r>
              <a:rPr sz="728" b="1" baseline="3413" dirty="0">
                <a:latin typeface="Calibri"/>
                <a:cs typeface="Calibri"/>
              </a:rPr>
              <a:t>Inju</a:t>
            </a:r>
            <a:r>
              <a:rPr sz="728" b="1" spc="2" baseline="3413" dirty="0">
                <a:latin typeface="Calibri"/>
                <a:cs typeface="Calibri"/>
              </a:rPr>
              <a:t>r</a:t>
            </a:r>
            <a:r>
              <a:rPr sz="728" b="1" baseline="3413" dirty="0">
                <a:latin typeface="Calibri"/>
                <a:cs typeface="Calibri"/>
              </a:rPr>
              <a:t>y</a:t>
            </a:r>
            <a:r>
              <a:rPr sz="728" b="1" spc="2" baseline="3413" dirty="0">
                <a:latin typeface="Calibri"/>
                <a:cs typeface="Calibri"/>
              </a:rPr>
              <a:t> </a:t>
            </a:r>
            <a:r>
              <a:rPr sz="728" b="1" spc="-2" baseline="3413" dirty="0">
                <a:latin typeface="Calibri"/>
                <a:cs typeface="Calibri"/>
              </a:rPr>
              <a:t>D</a:t>
            </a:r>
            <a:r>
              <a:rPr sz="728" b="1" baseline="3413" dirty="0">
                <a:latin typeface="Calibri"/>
                <a:cs typeface="Calibri"/>
              </a:rPr>
              <a:t>ef</a:t>
            </a:r>
            <a:r>
              <a:rPr sz="728" b="1" spc="-6" baseline="3413" dirty="0">
                <a:latin typeface="Calibri"/>
                <a:cs typeface="Calibri"/>
              </a:rPr>
              <a:t>i</a:t>
            </a:r>
            <a:r>
              <a:rPr sz="728" b="1" baseline="3413" dirty="0">
                <a:latin typeface="Calibri"/>
                <a:cs typeface="Calibri"/>
              </a:rPr>
              <a:t>n</a:t>
            </a:r>
            <a:r>
              <a:rPr sz="728" b="1" spc="-2" baseline="3413" dirty="0">
                <a:latin typeface="Calibri"/>
                <a:cs typeface="Calibri"/>
              </a:rPr>
              <a:t>iti</a:t>
            </a:r>
            <a:r>
              <a:rPr sz="728" b="1" baseline="3413" dirty="0">
                <a:latin typeface="Calibri"/>
                <a:cs typeface="Calibri"/>
              </a:rPr>
              <a:t>on</a:t>
            </a:r>
            <a:endParaRPr sz="485">
              <a:latin typeface="Calibri"/>
              <a:cs typeface="Calibri"/>
            </a:endParaRPr>
          </a:p>
          <a:p>
            <a:pPr marL="12016">
              <a:lnSpc>
                <a:spcPct val="101725"/>
              </a:lnSpc>
              <a:spcBef>
                <a:spcPts val="453"/>
              </a:spcBef>
            </a:pPr>
            <a:r>
              <a:rPr sz="485" spc="2" dirty="0">
                <a:latin typeface="Calibri"/>
                <a:cs typeface="Calibri"/>
              </a:rPr>
              <a:t>T</a:t>
            </a:r>
            <a:r>
              <a:rPr sz="485" dirty="0">
                <a:latin typeface="Calibri"/>
                <a:cs typeface="Calibri"/>
              </a:rPr>
              <a:t>he</a:t>
            </a:r>
            <a:r>
              <a:rPr sz="485" spc="-2" dirty="0">
                <a:latin typeface="Calibri"/>
                <a:cs typeface="Calibri"/>
              </a:rPr>
              <a:t> defi</a:t>
            </a:r>
            <a:r>
              <a:rPr sz="485" dirty="0">
                <a:latin typeface="Calibri"/>
                <a:cs typeface="Calibri"/>
              </a:rPr>
              <a:t>n</a:t>
            </a:r>
            <a:r>
              <a:rPr sz="485" spc="-2" dirty="0">
                <a:latin typeface="Calibri"/>
                <a:cs typeface="Calibri"/>
              </a:rPr>
              <a:t>itio</a:t>
            </a:r>
            <a:r>
              <a:rPr sz="485" dirty="0">
                <a:latin typeface="Calibri"/>
                <a:cs typeface="Calibri"/>
              </a:rPr>
              <a:t>n</a:t>
            </a:r>
            <a:r>
              <a:rPr sz="485" spc="-2" dirty="0">
                <a:latin typeface="Calibri"/>
                <a:cs typeface="Calibri"/>
              </a:rPr>
              <a:t> o</a:t>
            </a:r>
            <a:r>
              <a:rPr sz="485" dirty="0">
                <a:latin typeface="Calibri"/>
                <a:cs typeface="Calibri"/>
              </a:rPr>
              <a:t>f</a:t>
            </a:r>
            <a:r>
              <a:rPr sz="485" spc="-2" dirty="0">
                <a:latin typeface="Calibri"/>
                <a:cs typeface="Calibri"/>
              </a:rPr>
              <a:t> a</a:t>
            </a:r>
            <a:r>
              <a:rPr sz="485" dirty="0">
                <a:latin typeface="Calibri"/>
                <a:cs typeface="Calibri"/>
              </a:rPr>
              <a:t>n</a:t>
            </a:r>
            <a:r>
              <a:rPr sz="485" spc="-2" dirty="0">
                <a:latin typeface="Calibri"/>
                <a:cs typeface="Calibri"/>
              </a:rPr>
              <a:t> i</a:t>
            </a:r>
            <a:r>
              <a:rPr sz="485" dirty="0">
                <a:latin typeface="Calibri"/>
                <a:cs typeface="Calibri"/>
              </a:rPr>
              <a:t>nj</a:t>
            </a:r>
            <a:r>
              <a:rPr sz="485" spc="-2" dirty="0">
                <a:latin typeface="Calibri"/>
                <a:cs typeface="Calibri"/>
              </a:rPr>
              <a:t>ur</a:t>
            </a:r>
            <a:r>
              <a:rPr sz="485" dirty="0">
                <a:latin typeface="Calibri"/>
                <a:cs typeface="Calibri"/>
              </a:rPr>
              <a:t>y</a:t>
            </a:r>
            <a:r>
              <a:rPr sz="485" spc="-2" dirty="0">
                <a:latin typeface="Calibri"/>
                <a:cs typeface="Calibri"/>
              </a:rPr>
              <a:t> i</a:t>
            </a:r>
            <a:r>
              <a:rPr sz="485" dirty="0">
                <a:latin typeface="Calibri"/>
                <a:cs typeface="Calibri"/>
              </a:rPr>
              <a:t>n</a:t>
            </a:r>
            <a:r>
              <a:rPr sz="485" spc="-2" dirty="0">
                <a:latin typeface="Calibri"/>
                <a:cs typeface="Calibri"/>
              </a:rPr>
              <a:t> t</a:t>
            </a:r>
            <a:r>
              <a:rPr sz="485" dirty="0">
                <a:latin typeface="Calibri"/>
                <a:cs typeface="Calibri"/>
              </a:rPr>
              <a:t>he</a:t>
            </a:r>
            <a:r>
              <a:rPr sz="485" spc="-2" dirty="0">
                <a:latin typeface="Calibri"/>
                <a:cs typeface="Calibri"/>
              </a:rPr>
              <a:t> </a:t>
            </a:r>
            <a:r>
              <a:rPr sz="485" dirty="0">
                <a:latin typeface="Calibri"/>
                <a:cs typeface="Calibri"/>
              </a:rPr>
              <a:t>II</a:t>
            </a:r>
            <a:r>
              <a:rPr sz="485" spc="2" dirty="0">
                <a:latin typeface="Calibri"/>
                <a:cs typeface="Calibri"/>
              </a:rPr>
              <a:t>H</a:t>
            </a:r>
            <a:r>
              <a:rPr sz="485" dirty="0">
                <a:latin typeface="Calibri"/>
                <a:cs typeface="Calibri"/>
              </a:rPr>
              <a:t>F</a:t>
            </a:r>
            <a:r>
              <a:rPr sz="485" spc="2" dirty="0">
                <a:latin typeface="Calibri"/>
                <a:cs typeface="Calibri"/>
              </a:rPr>
              <a:t> </a:t>
            </a:r>
            <a:r>
              <a:rPr sz="485" dirty="0">
                <a:latin typeface="Calibri"/>
                <a:cs typeface="Calibri"/>
              </a:rPr>
              <a:t>I</a:t>
            </a:r>
            <a:r>
              <a:rPr sz="485" spc="-2" dirty="0">
                <a:latin typeface="Calibri"/>
                <a:cs typeface="Calibri"/>
              </a:rPr>
              <a:t>n</a:t>
            </a:r>
            <a:r>
              <a:rPr sz="485" dirty="0">
                <a:latin typeface="Calibri"/>
                <a:cs typeface="Calibri"/>
              </a:rPr>
              <a:t>ju</a:t>
            </a:r>
            <a:r>
              <a:rPr sz="485" spc="-2" dirty="0">
                <a:latin typeface="Calibri"/>
                <a:cs typeface="Calibri"/>
              </a:rPr>
              <a:t>r</a:t>
            </a:r>
            <a:r>
              <a:rPr sz="485" dirty="0">
                <a:latin typeface="Calibri"/>
                <a:cs typeface="Calibri"/>
              </a:rPr>
              <a:t>y</a:t>
            </a:r>
            <a:r>
              <a:rPr sz="485" spc="-2" dirty="0">
                <a:latin typeface="Calibri"/>
                <a:cs typeface="Calibri"/>
              </a:rPr>
              <a:t> Re</a:t>
            </a:r>
            <a:r>
              <a:rPr sz="485" dirty="0">
                <a:latin typeface="Calibri"/>
                <a:cs typeface="Calibri"/>
              </a:rPr>
              <a:t>p</a:t>
            </a:r>
            <a:r>
              <a:rPr sz="485" spc="-2" dirty="0">
                <a:latin typeface="Calibri"/>
                <a:cs typeface="Calibri"/>
              </a:rPr>
              <a:t>orti</a:t>
            </a:r>
            <a:r>
              <a:rPr sz="485" dirty="0">
                <a:latin typeface="Calibri"/>
                <a:cs typeface="Calibri"/>
              </a:rPr>
              <a:t>ng</a:t>
            </a:r>
            <a:r>
              <a:rPr sz="485" spc="2" dirty="0">
                <a:latin typeface="Calibri"/>
                <a:cs typeface="Calibri"/>
              </a:rPr>
              <a:t> </a:t>
            </a:r>
            <a:r>
              <a:rPr sz="485" dirty="0">
                <a:latin typeface="Calibri"/>
                <a:cs typeface="Calibri"/>
              </a:rPr>
              <a:t>S</a:t>
            </a:r>
            <a:r>
              <a:rPr sz="485" spc="-2" dirty="0">
                <a:latin typeface="Calibri"/>
                <a:cs typeface="Calibri"/>
              </a:rPr>
              <a:t>y</a:t>
            </a:r>
            <a:r>
              <a:rPr sz="485" dirty="0">
                <a:latin typeface="Calibri"/>
                <a:cs typeface="Calibri"/>
              </a:rPr>
              <a:t>s</a:t>
            </a:r>
            <a:r>
              <a:rPr sz="485" spc="-6" dirty="0">
                <a:latin typeface="Calibri"/>
                <a:cs typeface="Calibri"/>
              </a:rPr>
              <a:t>t</a:t>
            </a:r>
            <a:r>
              <a:rPr sz="485" spc="-2" dirty="0">
                <a:latin typeface="Calibri"/>
                <a:cs typeface="Calibri"/>
              </a:rPr>
              <a:t>e</a:t>
            </a:r>
            <a:r>
              <a:rPr sz="485" dirty="0">
                <a:latin typeface="Calibri"/>
                <a:cs typeface="Calibri"/>
              </a:rPr>
              <a:t>m</a:t>
            </a:r>
            <a:r>
              <a:rPr sz="485" spc="2" dirty="0">
                <a:latin typeface="Calibri"/>
                <a:cs typeface="Calibri"/>
              </a:rPr>
              <a:t> </a:t>
            </a:r>
            <a:r>
              <a:rPr sz="485" spc="-2" dirty="0">
                <a:latin typeface="Calibri"/>
                <a:cs typeface="Calibri"/>
              </a:rPr>
              <a:t>i</a:t>
            </a:r>
            <a:r>
              <a:rPr sz="485" dirty="0">
                <a:latin typeface="Calibri"/>
                <a:cs typeface="Calibri"/>
              </a:rPr>
              <a:t>s</a:t>
            </a:r>
            <a:r>
              <a:rPr sz="485" spc="-2" dirty="0">
                <a:latin typeface="Calibri"/>
                <a:cs typeface="Calibri"/>
              </a:rPr>
              <a:t> </a:t>
            </a:r>
            <a:r>
              <a:rPr sz="485" dirty="0">
                <a:latin typeface="Calibri"/>
                <a:cs typeface="Calibri"/>
              </a:rPr>
              <a:t>as </a:t>
            </a:r>
            <a:r>
              <a:rPr sz="485" spc="-2" dirty="0">
                <a:latin typeface="Calibri"/>
                <a:cs typeface="Calibri"/>
              </a:rPr>
              <a:t>follo</a:t>
            </a:r>
            <a:r>
              <a:rPr sz="485" dirty="0">
                <a:latin typeface="Calibri"/>
                <a:cs typeface="Calibri"/>
              </a:rPr>
              <a:t>ws</a:t>
            </a:r>
            <a:endParaRPr sz="485">
              <a:latin typeface="Calibri"/>
              <a:cs typeface="Calibri"/>
            </a:endParaRPr>
          </a:p>
          <a:p>
            <a:pPr marL="12016">
              <a:lnSpc>
                <a:spcPct val="101725"/>
              </a:lnSpc>
              <a:spcBef>
                <a:spcPts val="91"/>
              </a:spcBef>
            </a:pPr>
            <a:r>
              <a:rPr sz="485" dirty="0">
                <a:latin typeface="Calibri"/>
                <a:cs typeface="Calibri"/>
              </a:rPr>
              <a:t>1. An</a:t>
            </a:r>
            <a:r>
              <a:rPr sz="485" spc="-2" dirty="0">
                <a:latin typeface="Calibri"/>
                <a:cs typeface="Calibri"/>
              </a:rPr>
              <a:t> i</a:t>
            </a:r>
            <a:r>
              <a:rPr sz="485" dirty="0">
                <a:latin typeface="Calibri"/>
                <a:cs typeface="Calibri"/>
              </a:rPr>
              <a:t>nj</a:t>
            </a:r>
            <a:r>
              <a:rPr sz="485" spc="-2" dirty="0">
                <a:latin typeface="Calibri"/>
                <a:cs typeface="Calibri"/>
              </a:rPr>
              <a:t>ur</a:t>
            </a:r>
            <a:r>
              <a:rPr sz="485" dirty="0">
                <a:latin typeface="Calibri"/>
                <a:cs typeface="Calibri"/>
              </a:rPr>
              <a:t>y</a:t>
            </a:r>
            <a:r>
              <a:rPr sz="485" spc="106" dirty="0">
                <a:latin typeface="Calibri"/>
                <a:cs typeface="Calibri"/>
              </a:rPr>
              <a:t> </a:t>
            </a:r>
            <a:r>
              <a:rPr sz="485" spc="-2" dirty="0">
                <a:latin typeface="Calibri"/>
                <a:cs typeface="Calibri"/>
              </a:rPr>
              <a:t>i</a:t>
            </a:r>
            <a:r>
              <a:rPr sz="485" dirty="0">
                <a:latin typeface="Calibri"/>
                <a:cs typeface="Calibri"/>
              </a:rPr>
              <a:t>s</a:t>
            </a:r>
            <a:r>
              <a:rPr sz="485" spc="-2" dirty="0">
                <a:latin typeface="Calibri"/>
                <a:cs typeface="Calibri"/>
              </a:rPr>
              <a:t> co</a:t>
            </a:r>
            <a:r>
              <a:rPr sz="485" dirty="0">
                <a:latin typeface="Calibri"/>
                <a:cs typeface="Calibri"/>
              </a:rPr>
              <a:t>n</a:t>
            </a:r>
            <a:r>
              <a:rPr sz="485" spc="-2" dirty="0">
                <a:latin typeface="Calibri"/>
                <a:cs typeface="Calibri"/>
              </a:rPr>
              <a:t>si</a:t>
            </a:r>
            <a:r>
              <a:rPr sz="485" dirty="0">
                <a:latin typeface="Calibri"/>
                <a:cs typeface="Calibri"/>
              </a:rPr>
              <a:t>d</a:t>
            </a:r>
            <a:r>
              <a:rPr sz="485" spc="-2" dirty="0">
                <a:latin typeface="Calibri"/>
                <a:cs typeface="Calibri"/>
              </a:rPr>
              <a:t>ere</a:t>
            </a:r>
            <a:r>
              <a:rPr sz="485" dirty="0">
                <a:latin typeface="Calibri"/>
                <a:cs typeface="Calibri"/>
              </a:rPr>
              <a:t>d</a:t>
            </a:r>
            <a:r>
              <a:rPr sz="485" spc="-2" dirty="0">
                <a:latin typeface="Calibri"/>
                <a:cs typeface="Calibri"/>
              </a:rPr>
              <a:t> re</a:t>
            </a:r>
            <a:r>
              <a:rPr sz="485" dirty="0">
                <a:latin typeface="Calibri"/>
                <a:cs typeface="Calibri"/>
              </a:rPr>
              <a:t>p</a:t>
            </a:r>
            <a:r>
              <a:rPr sz="485" spc="-2" dirty="0">
                <a:latin typeface="Calibri"/>
                <a:cs typeface="Calibri"/>
              </a:rPr>
              <a:t>ort</a:t>
            </a:r>
            <a:r>
              <a:rPr sz="485" dirty="0">
                <a:latin typeface="Calibri"/>
                <a:cs typeface="Calibri"/>
              </a:rPr>
              <a:t>a</a:t>
            </a:r>
            <a:r>
              <a:rPr sz="485" spc="-2" dirty="0">
                <a:latin typeface="Calibri"/>
                <a:cs typeface="Calibri"/>
              </a:rPr>
              <a:t>bl</a:t>
            </a:r>
            <a:r>
              <a:rPr sz="485" dirty="0">
                <a:latin typeface="Calibri"/>
                <a:cs typeface="Calibri"/>
              </a:rPr>
              <a:t>e</a:t>
            </a:r>
            <a:r>
              <a:rPr sz="485" spc="-2" dirty="0">
                <a:latin typeface="Calibri"/>
                <a:cs typeface="Calibri"/>
              </a:rPr>
              <a:t> i</a:t>
            </a:r>
            <a:r>
              <a:rPr sz="485" dirty="0">
                <a:latin typeface="Calibri"/>
                <a:cs typeface="Calibri"/>
              </a:rPr>
              <a:t>f</a:t>
            </a:r>
            <a:r>
              <a:rPr sz="485" spc="-2" dirty="0">
                <a:latin typeface="Calibri"/>
                <a:cs typeface="Calibri"/>
              </a:rPr>
              <a:t> </a:t>
            </a:r>
            <a:r>
              <a:rPr sz="485" dirty="0">
                <a:latin typeface="Calibri"/>
                <a:cs typeface="Calibri"/>
              </a:rPr>
              <a:t>a </a:t>
            </a:r>
            <a:r>
              <a:rPr sz="485" spc="-2" dirty="0">
                <a:latin typeface="Calibri"/>
                <a:cs typeface="Calibri"/>
              </a:rPr>
              <a:t>pl</a:t>
            </a:r>
            <a:r>
              <a:rPr sz="485" dirty="0">
                <a:latin typeface="Calibri"/>
                <a:cs typeface="Calibri"/>
              </a:rPr>
              <a:t>a</a:t>
            </a:r>
            <a:r>
              <a:rPr sz="485" spc="-2" dirty="0">
                <a:latin typeface="Calibri"/>
                <a:cs typeface="Calibri"/>
              </a:rPr>
              <a:t>ye</a:t>
            </a:r>
            <a:r>
              <a:rPr sz="485" dirty="0">
                <a:latin typeface="Calibri"/>
                <a:cs typeface="Calibri"/>
              </a:rPr>
              <a:t>r</a:t>
            </a:r>
            <a:r>
              <a:rPr sz="485" spc="-2" dirty="0">
                <a:latin typeface="Calibri"/>
                <a:cs typeface="Calibri"/>
              </a:rPr>
              <a:t> </a:t>
            </a:r>
            <a:r>
              <a:rPr sz="485" spc="2" dirty="0">
                <a:latin typeface="Calibri"/>
                <a:cs typeface="Calibri"/>
              </a:rPr>
              <a:t>m</a:t>
            </a:r>
            <a:r>
              <a:rPr sz="485" spc="-2" dirty="0">
                <a:latin typeface="Calibri"/>
                <a:cs typeface="Calibri"/>
              </a:rPr>
              <a:t>i</a:t>
            </a:r>
            <a:r>
              <a:rPr sz="485" dirty="0">
                <a:latin typeface="Calibri"/>
                <a:cs typeface="Calibri"/>
              </a:rPr>
              <a:t>s</a:t>
            </a:r>
            <a:r>
              <a:rPr sz="485" spc="-2" dirty="0">
                <a:latin typeface="Calibri"/>
                <a:cs typeface="Calibri"/>
              </a:rPr>
              <a:t>se</a:t>
            </a:r>
            <a:r>
              <a:rPr sz="485" dirty="0">
                <a:latin typeface="Calibri"/>
                <a:cs typeface="Calibri"/>
              </a:rPr>
              <a:t>s</a:t>
            </a:r>
            <a:r>
              <a:rPr sz="485" spc="-2" dirty="0">
                <a:latin typeface="Calibri"/>
                <a:cs typeface="Calibri"/>
              </a:rPr>
              <a:t> </a:t>
            </a:r>
            <a:r>
              <a:rPr sz="485" dirty="0">
                <a:latin typeface="Calibri"/>
                <a:cs typeface="Calibri"/>
              </a:rPr>
              <a:t>a p</a:t>
            </a:r>
            <a:r>
              <a:rPr sz="485" spc="-2" dirty="0">
                <a:latin typeface="Calibri"/>
                <a:cs typeface="Calibri"/>
              </a:rPr>
              <a:t>r</a:t>
            </a:r>
            <a:r>
              <a:rPr sz="485" dirty="0">
                <a:latin typeface="Calibri"/>
                <a:cs typeface="Calibri"/>
              </a:rPr>
              <a:t>a</a:t>
            </a:r>
            <a:r>
              <a:rPr sz="485" spc="-2" dirty="0">
                <a:latin typeface="Calibri"/>
                <a:cs typeface="Calibri"/>
              </a:rPr>
              <a:t>ctic</a:t>
            </a:r>
            <a:r>
              <a:rPr sz="485" dirty="0">
                <a:latin typeface="Calibri"/>
                <a:cs typeface="Calibri"/>
              </a:rPr>
              <a:t>e</a:t>
            </a:r>
            <a:endParaRPr sz="485">
              <a:latin typeface="Calibri"/>
              <a:cs typeface="Calibri"/>
            </a:endParaRPr>
          </a:p>
          <a:p>
            <a:pPr marL="69155" marR="460361" algn="ctr">
              <a:lnSpc>
                <a:spcPts val="582"/>
              </a:lnSpc>
              <a:spcBef>
                <a:spcPts val="29"/>
              </a:spcBef>
            </a:pPr>
            <a:r>
              <a:rPr sz="485" spc="-2" dirty="0">
                <a:latin typeface="Calibri"/>
                <a:cs typeface="Calibri"/>
              </a:rPr>
              <a:t>o</a:t>
            </a:r>
            <a:r>
              <a:rPr sz="485" dirty="0">
                <a:latin typeface="Calibri"/>
                <a:cs typeface="Calibri"/>
              </a:rPr>
              <a:t>r</a:t>
            </a:r>
            <a:r>
              <a:rPr sz="485" spc="-2" dirty="0">
                <a:latin typeface="Calibri"/>
                <a:cs typeface="Calibri"/>
              </a:rPr>
              <a:t> </a:t>
            </a:r>
            <a:r>
              <a:rPr sz="485" dirty="0">
                <a:latin typeface="Calibri"/>
                <a:cs typeface="Calibri"/>
              </a:rPr>
              <a:t>a </a:t>
            </a:r>
            <a:r>
              <a:rPr sz="485" spc="2" dirty="0">
                <a:latin typeface="Calibri"/>
                <a:cs typeface="Calibri"/>
              </a:rPr>
              <a:t>g</a:t>
            </a:r>
            <a:r>
              <a:rPr sz="485" dirty="0">
                <a:latin typeface="Calibri"/>
                <a:cs typeface="Calibri"/>
              </a:rPr>
              <a:t>a</a:t>
            </a:r>
            <a:r>
              <a:rPr sz="485" spc="2" dirty="0">
                <a:latin typeface="Calibri"/>
                <a:cs typeface="Calibri"/>
              </a:rPr>
              <a:t>m</a:t>
            </a:r>
            <a:r>
              <a:rPr sz="485" dirty="0">
                <a:latin typeface="Calibri"/>
                <a:cs typeface="Calibri"/>
              </a:rPr>
              <a:t>e</a:t>
            </a:r>
            <a:r>
              <a:rPr sz="485" spc="-2" dirty="0">
                <a:latin typeface="Calibri"/>
                <a:cs typeface="Calibri"/>
              </a:rPr>
              <a:t> bec</a:t>
            </a:r>
            <a:r>
              <a:rPr sz="485" dirty="0">
                <a:latin typeface="Calibri"/>
                <a:cs typeface="Calibri"/>
              </a:rPr>
              <a:t>a</a:t>
            </a:r>
            <a:r>
              <a:rPr sz="485" spc="-2" dirty="0">
                <a:latin typeface="Calibri"/>
                <a:cs typeface="Calibri"/>
              </a:rPr>
              <a:t>u</a:t>
            </a:r>
            <a:r>
              <a:rPr sz="485" dirty="0">
                <a:latin typeface="Calibri"/>
                <a:cs typeface="Calibri"/>
              </a:rPr>
              <a:t>se</a:t>
            </a:r>
            <a:r>
              <a:rPr sz="485" spc="-2" dirty="0">
                <a:latin typeface="Calibri"/>
                <a:cs typeface="Calibri"/>
              </a:rPr>
              <a:t> o</a:t>
            </a:r>
            <a:r>
              <a:rPr sz="485" dirty="0">
                <a:latin typeface="Calibri"/>
                <a:cs typeface="Calibri"/>
              </a:rPr>
              <a:t>f</a:t>
            </a:r>
            <a:r>
              <a:rPr sz="485" spc="-2" dirty="0">
                <a:latin typeface="Calibri"/>
                <a:cs typeface="Calibri"/>
              </a:rPr>
              <a:t> a</a:t>
            </a:r>
            <a:r>
              <a:rPr sz="485" dirty="0">
                <a:latin typeface="Calibri"/>
                <a:cs typeface="Calibri"/>
              </a:rPr>
              <a:t>n</a:t>
            </a:r>
            <a:r>
              <a:rPr sz="485" spc="-2" dirty="0">
                <a:latin typeface="Calibri"/>
                <a:cs typeface="Calibri"/>
              </a:rPr>
              <a:t> i</a:t>
            </a:r>
            <a:r>
              <a:rPr sz="485" dirty="0">
                <a:latin typeface="Calibri"/>
                <a:cs typeface="Calibri"/>
              </a:rPr>
              <a:t>nj</a:t>
            </a:r>
            <a:r>
              <a:rPr sz="485" spc="-2" dirty="0">
                <a:latin typeface="Calibri"/>
                <a:cs typeface="Calibri"/>
              </a:rPr>
              <a:t>ur</a:t>
            </a:r>
            <a:r>
              <a:rPr sz="485" dirty="0">
                <a:latin typeface="Calibri"/>
                <a:cs typeface="Calibri"/>
              </a:rPr>
              <a:t>y</a:t>
            </a:r>
            <a:r>
              <a:rPr sz="485" spc="-2" dirty="0">
                <a:latin typeface="Calibri"/>
                <a:cs typeface="Calibri"/>
              </a:rPr>
              <a:t> s</a:t>
            </a:r>
            <a:r>
              <a:rPr sz="485" dirty="0">
                <a:latin typeface="Calibri"/>
                <a:cs typeface="Calibri"/>
              </a:rPr>
              <a:t>u</a:t>
            </a:r>
            <a:r>
              <a:rPr sz="485" spc="-2" dirty="0">
                <a:latin typeface="Calibri"/>
                <a:cs typeface="Calibri"/>
              </a:rPr>
              <a:t>st</a:t>
            </a:r>
            <a:r>
              <a:rPr sz="485" dirty="0">
                <a:latin typeface="Calibri"/>
                <a:cs typeface="Calibri"/>
              </a:rPr>
              <a:t>a</a:t>
            </a:r>
            <a:r>
              <a:rPr sz="485" spc="-2" dirty="0">
                <a:latin typeface="Calibri"/>
                <a:cs typeface="Calibri"/>
              </a:rPr>
              <a:t>i</a:t>
            </a:r>
            <a:r>
              <a:rPr sz="485" dirty="0">
                <a:latin typeface="Calibri"/>
                <a:cs typeface="Calibri"/>
              </a:rPr>
              <a:t>n</a:t>
            </a:r>
            <a:r>
              <a:rPr sz="485" spc="-2" dirty="0">
                <a:latin typeface="Calibri"/>
                <a:cs typeface="Calibri"/>
              </a:rPr>
              <a:t>e</a:t>
            </a:r>
            <a:r>
              <a:rPr sz="485" dirty="0">
                <a:latin typeface="Calibri"/>
                <a:cs typeface="Calibri"/>
              </a:rPr>
              <a:t>d</a:t>
            </a:r>
            <a:r>
              <a:rPr sz="485" spc="-2" dirty="0">
                <a:latin typeface="Calibri"/>
                <a:cs typeface="Calibri"/>
              </a:rPr>
              <a:t> </a:t>
            </a:r>
            <a:r>
              <a:rPr sz="485" dirty="0">
                <a:latin typeface="Calibri"/>
                <a:cs typeface="Calibri"/>
              </a:rPr>
              <a:t>d</a:t>
            </a:r>
            <a:r>
              <a:rPr sz="485" spc="-2" dirty="0">
                <a:latin typeface="Calibri"/>
                <a:cs typeface="Calibri"/>
              </a:rPr>
              <a:t>uri</a:t>
            </a:r>
            <a:r>
              <a:rPr sz="485" dirty="0">
                <a:latin typeface="Calibri"/>
                <a:cs typeface="Calibri"/>
              </a:rPr>
              <a:t>ng</a:t>
            </a:r>
            <a:r>
              <a:rPr sz="485" spc="2" dirty="0">
                <a:latin typeface="Calibri"/>
                <a:cs typeface="Calibri"/>
              </a:rPr>
              <a:t> </a:t>
            </a:r>
            <a:r>
              <a:rPr sz="485" dirty="0">
                <a:latin typeface="Calibri"/>
                <a:cs typeface="Calibri"/>
              </a:rPr>
              <a:t>a </a:t>
            </a:r>
            <a:r>
              <a:rPr sz="485" spc="-2" dirty="0">
                <a:latin typeface="Calibri"/>
                <a:cs typeface="Calibri"/>
              </a:rPr>
              <a:t>pr</a:t>
            </a:r>
            <a:r>
              <a:rPr sz="485" dirty="0">
                <a:latin typeface="Calibri"/>
                <a:cs typeface="Calibri"/>
              </a:rPr>
              <a:t>a</a:t>
            </a:r>
            <a:r>
              <a:rPr sz="485" spc="-2" dirty="0">
                <a:latin typeface="Calibri"/>
                <a:cs typeface="Calibri"/>
              </a:rPr>
              <a:t>ctic</a:t>
            </a:r>
            <a:r>
              <a:rPr sz="485" dirty="0">
                <a:latin typeface="Calibri"/>
                <a:cs typeface="Calibri"/>
              </a:rPr>
              <a:t>e</a:t>
            </a:r>
            <a:r>
              <a:rPr sz="485" spc="-2" dirty="0">
                <a:latin typeface="Calibri"/>
                <a:cs typeface="Calibri"/>
              </a:rPr>
              <a:t> o</a:t>
            </a:r>
            <a:r>
              <a:rPr sz="485" dirty="0">
                <a:latin typeface="Calibri"/>
                <a:cs typeface="Calibri"/>
              </a:rPr>
              <a:t>r</a:t>
            </a:r>
            <a:r>
              <a:rPr sz="485" spc="-2" dirty="0">
                <a:latin typeface="Calibri"/>
                <a:cs typeface="Calibri"/>
              </a:rPr>
              <a:t> </a:t>
            </a:r>
            <a:r>
              <a:rPr sz="485" dirty="0">
                <a:latin typeface="Calibri"/>
                <a:cs typeface="Calibri"/>
              </a:rPr>
              <a:t>a </a:t>
            </a:r>
            <a:r>
              <a:rPr sz="485" spc="2" dirty="0">
                <a:latin typeface="Calibri"/>
                <a:cs typeface="Calibri"/>
              </a:rPr>
              <a:t>g</a:t>
            </a:r>
            <a:r>
              <a:rPr sz="485" dirty="0">
                <a:latin typeface="Calibri"/>
                <a:cs typeface="Calibri"/>
              </a:rPr>
              <a:t>a</a:t>
            </a:r>
            <a:r>
              <a:rPr sz="485" spc="2" dirty="0">
                <a:latin typeface="Calibri"/>
                <a:cs typeface="Calibri"/>
              </a:rPr>
              <a:t>m</a:t>
            </a:r>
            <a:r>
              <a:rPr sz="485" dirty="0">
                <a:latin typeface="Calibri"/>
                <a:cs typeface="Calibri"/>
              </a:rPr>
              <a:t>e</a:t>
            </a:r>
            <a:endParaRPr sz="485">
              <a:latin typeface="Calibri"/>
              <a:cs typeface="Calibri"/>
            </a:endParaRPr>
          </a:p>
          <a:p>
            <a:pPr marL="12016">
              <a:lnSpc>
                <a:spcPts val="582"/>
              </a:lnSpc>
            </a:pPr>
            <a:r>
              <a:rPr sz="485" dirty="0">
                <a:latin typeface="Calibri"/>
                <a:cs typeface="Calibri"/>
              </a:rPr>
              <a:t>2. </a:t>
            </a:r>
            <a:r>
              <a:rPr sz="485" spc="2" dirty="0">
                <a:latin typeface="Calibri"/>
                <a:cs typeface="Calibri"/>
              </a:rPr>
              <a:t>T</a:t>
            </a:r>
            <a:r>
              <a:rPr sz="485" dirty="0">
                <a:latin typeface="Calibri"/>
                <a:cs typeface="Calibri"/>
              </a:rPr>
              <a:t>he</a:t>
            </a:r>
            <a:r>
              <a:rPr sz="485" spc="-2" dirty="0">
                <a:latin typeface="Calibri"/>
                <a:cs typeface="Calibri"/>
              </a:rPr>
              <a:t> pl</a:t>
            </a:r>
            <a:r>
              <a:rPr sz="485" dirty="0">
                <a:latin typeface="Calibri"/>
                <a:cs typeface="Calibri"/>
              </a:rPr>
              <a:t>a</a:t>
            </a:r>
            <a:r>
              <a:rPr sz="485" spc="-2" dirty="0">
                <a:latin typeface="Calibri"/>
                <a:cs typeface="Calibri"/>
              </a:rPr>
              <a:t>ye</a:t>
            </a:r>
            <a:r>
              <a:rPr sz="485" dirty="0">
                <a:latin typeface="Calibri"/>
                <a:cs typeface="Calibri"/>
              </a:rPr>
              <a:t>r</a:t>
            </a:r>
            <a:r>
              <a:rPr sz="485" spc="-2" dirty="0">
                <a:latin typeface="Calibri"/>
                <a:cs typeface="Calibri"/>
              </a:rPr>
              <a:t> doe</a:t>
            </a:r>
            <a:r>
              <a:rPr sz="485" dirty="0">
                <a:latin typeface="Calibri"/>
                <a:cs typeface="Calibri"/>
              </a:rPr>
              <a:t>s</a:t>
            </a:r>
            <a:r>
              <a:rPr sz="485" spc="-2" dirty="0">
                <a:latin typeface="Calibri"/>
                <a:cs typeface="Calibri"/>
              </a:rPr>
              <a:t>n</a:t>
            </a:r>
            <a:r>
              <a:rPr sz="485" dirty="0">
                <a:latin typeface="Calibri"/>
                <a:cs typeface="Calibri"/>
              </a:rPr>
              <a:t>'t </a:t>
            </a:r>
            <a:r>
              <a:rPr sz="485" spc="-2" dirty="0">
                <a:latin typeface="Calibri"/>
                <a:cs typeface="Calibri"/>
              </a:rPr>
              <a:t>ret</a:t>
            </a:r>
            <a:r>
              <a:rPr sz="485" dirty="0">
                <a:latin typeface="Calibri"/>
                <a:cs typeface="Calibri"/>
              </a:rPr>
              <a:t>u</a:t>
            </a:r>
            <a:r>
              <a:rPr sz="485" spc="-2" dirty="0">
                <a:latin typeface="Calibri"/>
                <a:cs typeface="Calibri"/>
              </a:rPr>
              <a:t>r</a:t>
            </a:r>
            <a:r>
              <a:rPr sz="485" dirty="0">
                <a:latin typeface="Calibri"/>
                <a:cs typeface="Calibri"/>
              </a:rPr>
              <a:t>n</a:t>
            </a:r>
            <a:r>
              <a:rPr sz="485" spc="-2" dirty="0">
                <a:latin typeface="Calibri"/>
                <a:cs typeface="Calibri"/>
              </a:rPr>
              <a:t> t</a:t>
            </a:r>
            <a:r>
              <a:rPr sz="485" dirty="0">
                <a:latin typeface="Calibri"/>
                <a:cs typeface="Calibri"/>
              </a:rPr>
              <a:t>o</a:t>
            </a:r>
            <a:r>
              <a:rPr sz="485" spc="-2" dirty="0">
                <a:latin typeface="Calibri"/>
                <a:cs typeface="Calibri"/>
              </a:rPr>
              <a:t> t</a:t>
            </a:r>
            <a:r>
              <a:rPr sz="485" dirty="0">
                <a:latin typeface="Calibri"/>
                <a:cs typeface="Calibri"/>
              </a:rPr>
              <a:t>he</a:t>
            </a:r>
            <a:r>
              <a:rPr sz="485" spc="-2" dirty="0">
                <a:latin typeface="Calibri"/>
                <a:cs typeface="Calibri"/>
              </a:rPr>
              <a:t> pl</a:t>
            </a:r>
            <a:r>
              <a:rPr sz="485" dirty="0">
                <a:latin typeface="Calibri"/>
                <a:cs typeface="Calibri"/>
              </a:rPr>
              <a:t>ay</a:t>
            </a:r>
            <a:r>
              <a:rPr sz="485" spc="-2" dirty="0">
                <a:latin typeface="Calibri"/>
                <a:cs typeface="Calibri"/>
              </a:rPr>
              <a:t> fo</a:t>
            </a:r>
            <a:r>
              <a:rPr sz="485" dirty="0">
                <a:latin typeface="Calibri"/>
                <a:cs typeface="Calibri"/>
              </a:rPr>
              <a:t>r</a:t>
            </a:r>
            <a:r>
              <a:rPr sz="485" spc="-2" dirty="0">
                <a:latin typeface="Calibri"/>
                <a:cs typeface="Calibri"/>
              </a:rPr>
              <a:t> t</a:t>
            </a:r>
            <a:r>
              <a:rPr sz="485" dirty="0">
                <a:latin typeface="Calibri"/>
                <a:cs typeface="Calibri"/>
              </a:rPr>
              <a:t>he</a:t>
            </a:r>
            <a:r>
              <a:rPr sz="485" spc="-2" dirty="0">
                <a:latin typeface="Calibri"/>
                <a:cs typeface="Calibri"/>
              </a:rPr>
              <a:t> re</a:t>
            </a:r>
            <a:r>
              <a:rPr sz="485" spc="2" dirty="0">
                <a:latin typeface="Calibri"/>
                <a:cs typeface="Calibri"/>
              </a:rPr>
              <a:t>m</a:t>
            </a:r>
            <a:r>
              <a:rPr sz="485" dirty="0">
                <a:latin typeface="Calibri"/>
                <a:cs typeface="Calibri"/>
              </a:rPr>
              <a:t>a</a:t>
            </a:r>
            <a:r>
              <a:rPr sz="485" spc="-2" dirty="0">
                <a:latin typeface="Calibri"/>
                <a:cs typeface="Calibri"/>
              </a:rPr>
              <a:t>i</a:t>
            </a:r>
            <a:r>
              <a:rPr sz="485" dirty="0">
                <a:latin typeface="Calibri"/>
                <a:cs typeface="Calibri"/>
              </a:rPr>
              <a:t>n</a:t>
            </a:r>
            <a:r>
              <a:rPr sz="485" spc="-2" dirty="0">
                <a:latin typeface="Calibri"/>
                <a:cs typeface="Calibri"/>
              </a:rPr>
              <a:t>de</a:t>
            </a:r>
            <a:r>
              <a:rPr sz="485" dirty="0">
                <a:latin typeface="Calibri"/>
                <a:cs typeface="Calibri"/>
              </a:rPr>
              <a:t>r</a:t>
            </a:r>
            <a:r>
              <a:rPr sz="485" spc="-2" dirty="0">
                <a:latin typeface="Calibri"/>
                <a:cs typeface="Calibri"/>
              </a:rPr>
              <a:t> o</a:t>
            </a:r>
            <a:r>
              <a:rPr sz="485" dirty="0">
                <a:latin typeface="Calibri"/>
                <a:cs typeface="Calibri"/>
              </a:rPr>
              <a:t>f</a:t>
            </a:r>
            <a:r>
              <a:rPr sz="485" spc="-2" dirty="0">
                <a:latin typeface="Calibri"/>
                <a:cs typeface="Calibri"/>
              </a:rPr>
              <a:t> t</a:t>
            </a:r>
            <a:r>
              <a:rPr sz="485" dirty="0">
                <a:latin typeface="Calibri"/>
                <a:cs typeface="Calibri"/>
              </a:rPr>
              <a:t>he</a:t>
            </a:r>
            <a:r>
              <a:rPr sz="485" spc="-2" dirty="0">
                <a:latin typeface="Calibri"/>
                <a:cs typeface="Calibri"/>
              </a:rPr>
              <a:t> </a:t>
            </a:r>
            <a:r>
              <a:rPr sz="485" spc="2" dirty="0">
                <a:latin typeface="Calibri"/>
                <a:cs typeface="Calibri"/>
              </a:rPr>
              <a:t>g</a:t>
            </a:r>
            <a:r>
              <a:rPr sz="485" dirty="0">
                <a:latin typeface="Calibri"/>
                <a:cs typeface="Calibri"/>
              </a:rPr>
              <a:t>a</a:t>
            </a:r>
            <a:r>
              <a:rPr sz="485" spc="2" dirty="0">
                <a:latin typeface="Calibri"/>
                <a:cs typeface="Calibri"/>
              </a:rPr>
              <a:t>m</a:t>
            </a:r>
            <a:r>
              <a:rPr sz="485" dirty="0">
                <a:latin typeface="Calibri"/>
                <a:cs typeface="Calibri"/>
              </a:rPr>
              <a:t>e</a:t>
            </a:r>
            <a:r>
              <a:rPr sz="485" spc="-2" dirty="0">
                <a:latin typeface="Calibri"/>
                <a:cs typeface="Calibri"/>
              </a:rPr>
              <a:t> follo</a:t>
            </a:r>
            <a:r>
              <a:rPr sz="485" dirty="0">
                <a:latin typeface="Calibri"/>
                <a:cs typeface="Calibri"/>
              </a:rPr>
              <a:t>w</a:t>
            </a:r>
            <a:r>
              <a:rPr sz="485" spc="-2" dirty="0">
                <a:latin typeface="Calibri"/>
                <a:cs typeface="Calibri"/>
              </a:rPr>
              <a:t>i</a:t>
            </a:r>
            <a:r>
              <a:rPr sz="485" dirty="0">
                <a:latin typeface="Calibri"/>
                <a:cs typeface="Calibri"/>
              </a:rPr>
              <a:t>ng</a:t>
            </a:r>
            <a:r>
              <a:rPr sz="485" spc="2" dirty="0">
                <a:latin typeface="Calibri"/>
                <a:cs typeface="Calibri"/>
              </a:rPr>
              <a:t> </a:t>
            </a:r>
            <a:r>
              <a:rPr sz="485" spc="-2" dirty="0">
                <a:latin typeface="Calibri"/>
                <a:cs typeface="Calibri"/>
              </a:rPr>
              <a:t>a</a:t>
            </a:r>
            <a:r>
              <a:rPr sz="485" dirty="0">
                <a:latin typeface="Calibri"/>
                <a:cs typeface="Calibri"/>
              </a:rPr>
              <a:t>n</a:t>
            </a:r>
            <a:r>
              <a:rPr sz="485" spc="-2" dirty="0">
                <a:latin typeface="Calibri"/>
                <a:cs typeface="Calibri"/>
              </a:rPr>
              <a:t> i</a:t>
            </a:r>
            <a:r>
              <a:rPr sz="485" dirty="0">
                <a:latin typeface="Calibri"/>
                <a:cs typeface="Calibri"/>
              </a:rPr>
              <a:t>nj</a:t>
            </a:r>
            <a:r>
              <a:rPr sz="485" spc="-2" dirty="0">
                <a:latin typeface="Calibri"/>
                <a:cs typeface="Calibri"/>
              </a:rPr>
              <a:t>ur</a:t>
            </a:r>
            <a:r>
              <a:rPr sz="485" dirty="0">
                <a:latin typeface="Calibri"/>
                <a:cs typeface="Calibri"/>
              </a:rPr>
              <a:t>y</a:t>
            </a:r>
            <a:endParaRPr sz="485">
              <a:latin typeface="Calibri"/>
              <a:cs typeface="Calibri"/>
            </a:endParaRPr>
          </a:p>
          <a:p>
            <a:pPr marL="12016">
              <a:lnSpc>
                <a:spcPts val="582"/>
              </a:lnSpc>
            </a:pPr>
            <a:r>
              <a:rPr sz="485" dirty="0">
                <a:latin typeface="Calibri"/>
                <a:cs typeface="Calibri"/>
              </a:rPr>
              <a:t>3. A</a:t>
            </a:r>
            <a:r>
              <a:rPr sz="485" spc="-2" dirty="0">
                <a:latin typeface="Calibri"/>
                <a:cs typeface="Calibri"/>
              </a:rPr>
              <a:t>l</a:t>
            </a:r>
            <a:r>
              <a:rPr sz="485" dirty="0">
                <a:latin typeface="Calibri"/>
                <a:cs typeface="Calibri"/>
              </a:rPr>
              <a:t>l</a:t>
            </a:r>
            <a:r>
              <a:rPr sz="485" spc="-2" dirty="0">
                <a:latin typeface="Calibri"/>
                <a:cs typeface="Calibri"/>
              </a:rPr>
              <a:t> co</a:t>
            </a:r>
            <a:r>
              <a:rPr sz="485" dirty="0">
                <a:latin typeface="Calibri"/>
                <a:cs typeface="Calibri"/>
              </a:rPr>
              <a:t>n</a:t>
            </a:r>
            <a:r>
              <a:rPr sz="485" spc="-2" dirty="0">
                <a:latin typeface="Calibri"/>
                <a:cs typeface="Calibri"/>
              </a:rPr>
              <a:t>c</a:t>
            </a:r>
            <a:r>
              <a:rPr sz="485" dirty="0">
                <a:latin typeface="Calibri"/>
                <a:cs typeface="Calibri"/>
              </a:rPr>
              <a:t>u</a:t>
            </a:r>
            <a:r>
              <a:rPr sz="485" spc="-2" dirty="0">
                <a:latin typeface="Calibri"/>
                <a:cs typeface="Calibri"/>
              </a:rPr>
              <a:t>s</a:t>
            </a:r>
            <a:r>
              <a:rPr sz="485" dirty="0">
                <a:latin typeface="Calibri"/>
                <a:cs typeface="Calibri"/>
              </a:rPr>
              <a:t>s</a:t>
            </a:r>
            <a:r>
              <a:rPr sz="485" spc="-2" dirty="0">
                <a:latin typeface="Calibri"/>
                <a:cs typeface="Calibri"/>
              </a:rPr>
              <a:t>io</a:t>
            </a:r>
            <a:r>
              <a:rPr sz="485" dirty="0">
                <a:latin typeface="Calibri"/>
                <a:cs typeface="Calibri"/>
              </a:rPr>
              <a:t>ns</a:t>
            </a:r>
            <a:endParaRPr sz="485">
              <a:latin typeface="Calibri"/>
              <a:cs typeface="Calibri"/>
            </a:endParaRPr>
          </a:p>
          <a:p>
            <a:pPr marL="12016">
              <a:lnSpc>
                <a:spcPts val="570"/>
              </a:lnSpc>
            </a:pPr>
            <a:r>
              <a:rPr sz="728" baseline="3413" dirty="0">
                <a:latin typeface="Calibri"/>
                <a:cs typeface="Calibri"/>
              </a:rPr>
              <a:t>4. Any</a:t>
            </a:r>
            <a:r>
              <a:rPr sz="728" spc="-2" baseline="3413" dirty="0">
                <a:latin typeface="Calibri"/>
                <a:cs typeface="Calibri"/>
              </a:rPr>
              <a:t> de</a:t>
            </a:r>
            <a:r>
              <a:rPr sz="728" baseline="3413" dirty="0">
                <a:latin typeface="Calibri"/>
                <a:cs typeface="Calibri"/>
              </a:rPr>
              <a:t>n</a:t>
            </a:r>
            <a:r>
              <a:rPr sz="728" spc="-6" baseline="3413" dirty="0">
                <a:latin typeface="Calibri"/>
                <a:cs typeface="Calibri"/>
              </a:rPr>
              <a:t>t</a:t>
            </a:r>
            <a:r>
              <a:rPr sz="728" baseline="3413" dirty="0">
                <a:latin typeface="Calibri"/>
                <a:cs typeface="Calibri"/>
              </a:rPr>
              <a:t>al</a:t>
            </a:r>
            <a:r>
              <a:rPr sz="728" spc="-2" baseline="3413" dirty="0">
                <a:latin typeface="Calibri"/>
                <a:cs typeface="Calibri"/>
              </a:rPr>
              <a:t> i</a:t>
            </a:r>
            <a:r>
              <a:rPr sz="728" baseline="3413" dirty="0">
                <a:latin typeface="Calibri"/>
                <a:cs typeface="Calibri"/>
              </a:rPr>
              <a:t>nj</a:t>
            </a:r>
            <a:r>
              <a:rPr sz="728" spc="-2" baseline="3413" dirty="0">
                <a:latin typeface="Calibri"/>
                <a:cs typeface="Calibri"/>
              </a:rPr>
              <a:t>ur</a:t>
            </a:r>
            <a:r>
              <a:rPr sz="728" baseline="3413" dirty="0">
                <a:latin typeface="Calibri"/>
                <a:cs typeface="Calibri"/>
              </a:rPr>
              <a:t>y</a:t>
            </a:r>
            <a:endParaRPr sz="485">
              <a:latin typeface="Calibri"/>
              <a:cs typeface="Calibri"/>
            </a:endParaRPr>
          </a:p>
          <a:p>
            <a:pPr marL="12016">
              <a:lnSpc>
                <a:spcPts val="582"/>
              </a:lnSpc>
            </a:pPr>
            <a:r>
              <a:rPr sz="485" dirty="0">
                <a:latin typeface="Calibri"/>
                <a:cs typeface="Calibri"/>
              </a:rPr>
              <a:t>5. Any</a:t>
            </a:r>
            <a:r>
              <a:rPr sz="485" spc="-2" dirty="0">
                <a:latin typeface="Calibri"/>
                <a:cs typeface="Calibri"/>
              </a:rPr>
              <a:t> l</a:t>
            </a:r>
            <a:r>
              <a:rPr sz="485" dirty="0">
                <a:latin typeface="Calibri"/>
                <a:cs typeface="Calibri"/>
              </a:rPr>
              <a:t>a</a:t>
            </a:r>
            <a:r>
              <a:rPr sz="485" spc="-2" dirty="0">
                <a:latin typeface="Calibri"/>
                <a:cs typeface="Calibri"/>
              </a:rPr>
              <a:t>cer</a:t>
            </a:r>
            <a:r>
              <a:rPr sz="485" dirty="0">
                <a:latin typeface="Calibri"/>
                <a:cs typeface="Calibri"/>
              </a:rPr>
              <a:t>a</a:t>
            </a:r>
            <a:r>
              <a:rPr sz="485" spc="-2" dirty="0">
                <a:latin typeface="Calibri"/>
                <a:cs typeface="Calibri"/>
              </a:rPr>
              <a:t>tio</a:t>
            </a:r>
            <a:r>
              <a:rPr sz="485" dirty="0">
                <a:latin typeface="Calibri"/>
                <a:cs typeface="Calibri"/>
              </a:rPr>
              <a:t>n</a:t>
            </a:r>
            <a:r>
              <a:rPr sz="485" spc="-2" dirty="0">
                <a:latin typeface="Calibri"/>
                <a:cs typeface="Calibri"/>
              </a:rPr>
              <a:t> </a:t>
            </a:r>
            <a:r>
              <a:rPr sz="485" dirty="0">
                <a:latin typeface="Calibri"/>
                <a:cs typeface="Calibri"/>
              </a:rPr>
              <a:t>wh</a:t>
            </a:r>
            <a:r>
              <a:rPr sz="485" spc="-2" dirty="0">
                <a:latin typeface="Calibri"/>
                <a:cs typeface="Calibri"/>
              </a:rPr>
              <a:t>ic</a:t>
            </a:r>
            <a:r>
              <a:rPr sz="485" dirty="0">
                <a:latin typeface="Calibri"/>
                <a:cs typeface="Calibri"/>
              </a:rPr>
              <a:t>h</a:t>
            </a:r>
            <a:r>
              <a:rPr sz="485" spc="-2" dirty="0">
                <a:latin typeface="Calibri"/>
                <a:cs typeface="Calibri"/>
              </a:rPr>
              <a:t> re</a:t>
            </a:r>
            <a:r>
              <a:rPr sz="485" dirty="0">
                <a:latin typeface="Calibri"/>
                <a:cs typeface="Calibri"/>
              </a:rPr>
              <a:t>q</a:t>
            </a:r>
            <a:r>
              <a:rPr sz="485" spc="-2" dirty="0">
                <a:latin typeface="Calibri"/>
                <a:cs typeface="Calibri"/>
              </a:rPr>
              <a:t>uire</a:t>
            </a:r>
            <a:r>
              <a:rPr sz="485" dirty="0">
                <a:latin typeface="Calibri"/>
                <a:cs typeface="Calibri"/>
              </a:rPr>
              <a:t>s</a:t>
            </a:r>
            <a:r>
              <a:rPr sz="485" spc="-2" dirty="0">
                <a:latin typeface="Calibri"/>
                <a:cs typeface="Calibri"/>
              </a:rPr>
              <a:t> </a:t>
            </a:r>
            <a:r>
              <a:rPr sz="485" spc="2" dirty="0">
                <a:latin typeface="Calibri"/>
                <a:cs typeface="Calibri"/>
              </a:rPr>
              <a:t>m</a:t>
            </a:r>
            <a:r>
              <a:rPr sz="485" spc="-2" dirty="0">
                <a:latin typeface="Calibri"/>
                <a:cs typeface="Calibri"/>
              </a:rPr>
              <a:t>e</a:t>
            </a:r>
            <a:r>
              <a:rPr sz="485" dirty="0">
                <a:latin typeface="Calibri"/>
                <a:cs typeface="Calibri"/>
              </a:rPr>
              <a:t>d</a:t>
            </a:r>
            <a:r>
              <a:rPr sz="485" spc="-2" dirty="0">
                <a:latin typeface="Calibri"/>
                <a:cs typeface="Calibri"/>
              </a:rPr>
              <a:t>ic</a:t>
            </a:r>
            <a:r>
              <a:rPr sz="485" dirty="0">
                <a:latin typeface="Calibri"/>
                <a:cs typeface="Calibri"/>
              </a:rPr>
              <a:t>al</a:t>
            </a:r>
            <a:r>
              <a:rPr sz="485" spc="-2" dirty="0">
                <a:latin typeface="Calibri"/>
                <a:cs typeface="Calibri"/>
              </a:rPr>
              <a:t> atte</a:t>
            </a:r>
            <a:r>
              <a:rPr sz="485" dirty="0">
                <a:latin typeface="Calibri"/>
                <a:cs typeface="Calibri"/>
              </a:rPr>
              <a:t>n</a:t>
            </a:r>
            <a:r>
              <a:rPr sz="485" spc="-6" dirty="0">
                <a:latin typeface="Calibri"/>
                <a:cs typeface="Calibri"/>
              </a:rPr>
              <a:t>t</a:t>
            </a:r>
            <a:r>
              <a:rPr sz="485" spc="-2" dirty="0">
                <a:latin typeface="Calibri"/>
                <a:cs typeface="Calibri"/>
              </a:rPr>
              <a:t>io</a:t>
            </a:r>
            <a:r>
              <a:rPr sz="485" dirty="0">
                <a:latin typeface="Calibri"/>
                <a:cs typeface="Calibri"/>
              </a:rPr>
              <a:t>n</a:t>
            </a:r>
            <a:endParaRPr sz="485">
              <a:latin typeface="Calibri"/>
              <a:cs typeface="Calibri"/>
            </a:endParaRPr>
          </a:p>
          <a:p>
            <a:pPr marL="12016">
              <a:lnSpc>
                <a:spcPts val="582"/>
              </a:lnSpc>
            </a:pPr>
            <a:r>
              <a:rPr sz="485" dirty="0">
                <a:latin typeface="Calibri"/>
                <a:cs typeface="Calibri"/>
              </a:rPr>
              <a:t>6. A</a:t>
            </a:r>
            <a:r>
              <a:rPr sz="485" spc="-2" dirty="0">
                <a:latin typeface="Calibri"/>
                <a:cs typeface="Calibri"/>
              </a:rPr>
              <a:t>l</a:t>
            </a:r>
            <a:r>
              <a:rPr sz="485" dirty="0">
                <a:latin typeface="Calibri"/>
                <a:cs typeface="Calibri"/>
              </a:rPr>
              <a:t>l</a:t>
            </a:r>
            <a:r>
              <a:rPr sz="485" spc="-2" dirty="0">
                <a:latin typeface="Calibri"/>
                <a:cs typeface="Calibri"/>
              </a:rPr>
              <a:t> fr</a:t>
            </a:r>
            <a:r>
              <a:rPr sz="485" dirty="0">
                <a:latin typeface="Calibri"/>
                <a:cs typeface="Calibri"/>
              </a:rPr>
              <a:t>a</a:t>
            </a:r>
            <a:r>
              <a:rPr sz="485" spc="-2" dirty="0">
                <a:latin typeface="Calibri"/>
                <a:cs typeface="Calibri"/>
              </a:rPr>
              <a:t>ct</a:t>
            </a:r>
            <a:r>
              <a:rPr sz="485" dirty="0">
                <a:latin typeface="Calibri"/>
                <a:cs typeface="Calibri"/>
              </a:rPr>
              <a:t>u</a:t>
            </a:r>
            <a:r>
              <a:rPr sz="485" spc="-2" dirty="0">
                <a:latin typeface="Calibri"/>
                <a:cs typeface="Calibri"/>
              </a:rPr>
              <a:t>re</a:t>
            </a:r>
            <a:r>
              <a:rPr sz="485" dirty="0">
                <a:latin typeface="Calibri"/>
                <a:cs typeface="Calibri"/>
              </a:rPr>
              <a:t>s</a:t>
            </a:r>
            <a:endParaRPr sz="485">
              <a:latin typeface="Calibri"/>
              <a:cs typeface="Calibri"/>
            </a:endParaRPr>
          </a:p>
        </p:txBody>
      </p:sp>
      <p:sp>
        <p:nvSpPr>
          <p:cNvPr id="55" name="object 55"/>
          <p:cNvSpPr txBox="1"/>
          <p:nvPr/>
        </p:nvSpPr>
        <p:spPr>
          <a:xfrm>
            <a:off x="1256961" y="1075032"/>
            <a:ext cx="6116826" cy="230149"/>
          </a:xfrm>
          <a:prstGeom prst="rect">
            <a:avLst/>
          </a:prstGeom>
        </p:spPr>
        <p:txBody>
          <a:bodyPr wrap="square" lIns="0" tIns="0" rIns="0" bIns="0" rtlCol="0">
            <a:noAutofit/>
          </a:bodyPr>
          <a:lstStyle/>
          <a:p>
            <a:pPr>
              <a:lnSpc>
                <a:spcPts val="546"/>
              </a:lnSpc>
              <a:spcBef>
                <a:spcPts val="4"/>
              </a:spcBef>
            </a:pPr>
            <a:endParaRPr sz="546"/>
          </a:p>
          <a:p>
            <a:pPr marL="12016">
              <a:tabLst>
                <a:tab pos="5754018" algn="l"/>
              </a:tabLst>
            </a:pPr>
            <a:r>
              <a:rPr sz="485" b="1" spc="-2" dirty="0">
                <a:latin typeface="Calibri"/>
                <a:cs typeface="Calibri"/>
              </a:rPr>
              <a:t>C</a:t>
            </a:r>
            <a:r>
              <a:rPr sz="485" b="1" dirty="0">
                <a:latin typeface="Calibri"/>
                <a:cs typeface="Calibri"/>
              </a:rPr>
              <a:t>ountr</a:t>
            </a:r>
            <a:r>
              <a:rPr sz="485" b="1" spc="2" dirty="0">
                <a:latin typeface="Calibri"/>
                <a:cs typeface="Calibri"/>
              </a:rPr>
              <a:t>y</a:t>
            </a:r>
            <a:r>
              <a:rPr sz="485" b="1" dirty="0">
                <a:latin typeface="Calibri"/>
                <a:cs typeface="Calibri"/>
              </a:rPr>
              <a:t>:      </a:t>
            </a:r>
            <a:r>
              <a:rPr sz="485" b="1" spc="-27" dirty="0">
                <a:latin typeface="Calibri"/>
                <a:cs typeface="Calibri"/>
              </a:rPr>
              <a:t> </a:t>
            </a:r>
            <a:r>
              <a:rPr sz="485" b="1" u="sng" dirty="0">
                <a:latin typeface="Calibri"/>
                <a:cs typeface="Calibri"/>
              </a:rPr>
              <a:t>                                                                                         </a:t>
            </a:r>
            <a:r>
              <a:rPr sz="485" b="1" u="sng" spc="-21" dirty="0">
                <a:latin typeface="Calibri"/>
                <a:cs typeface="Calibri"/>
              </a:rPr>
              <a:t> </a:t>
            </a:r>
            <a:r>
              <a:rPr sz="485" b="1" dirty="0">
                <a:latin typeface="Calibri"/>
                <a:cs typeface="Calibri"/>
              </a:rPr>
              <a:t> II</a:t>
            </a:r>
            <a:r>
              <a:rPr sz="485" b="1" spc="-2" dirty="0">
                <a:latin typeface="Calibri"/>
                <a:cs typeface="Calibri"/>
              </a:rPr>
              <a:t>H</a:t>
            </a:r>
            <a:r>
              <a:rPr sz="485" b="1" dirty="0">
                <a:latin typeface="Calibri"/>
                <a:cs typeface="Calibri"/>
              </a:rPr>
              <a:t>F</a:t>
            </a:r>
            <a:r>
              <a:rPr sz="485" b="1" spc="2" dirty="0">
                <a:latin typeface="Calibri"/>
                <a:cs typeface="Calibri"/>
              </a:rPr>
              <a:t> </a:t>
            </a:r>
            <a:r>
              <a:rPr sz="485" b="1" spc="-2" dirty="0">
                <a:latin typeface="Calibri"/>
                <a:cs typeface="Calibri"/>
              </a:rPr>
              <a:t>C</a:t>
            </a:r>
            <a:r>
              <a:rPr sz="485" b="1" dirty="0">
                <a:latin typeface="Calibri"/>
                <a:cs typeface="Calibri"/>
              </a:rPr>
              <a:t>ha</a:t>
            </a:r>
            <a:r>
              <a:rPr sz="485" b="1" spc="2" dirty="0">
                <a:latin typeface="Calibri"/>
                <a:cs typeface="Calibri"/>
              </a:rPr>
              <a:t>m</a:t>
            </a:r>
            <a:r>
              <a:rPr sz="485" b="1" dirty="0">
                <a:latin typeface="Calibri"/>
                <a:cs typeface="Calibri"/>
              </a:rPr>
              <a:t>p</a:t>
            </a:r>
            <a:r>
              <a:rPr sz="485" b="1" spc="-2" dirty="0">
                <a:latin typeface="Calibri"/>
                <a:cs typeface="Calibri"/>
              </a:rPr>
              <a:t>i</a:t>
            </a:r>
            <a:r>
              <a:rPr sz="485" b="1" dirty="0">
                <a:latin typeface="Calibri"/>
                <a:cs typeface="Calibri"/>
              </a:rPr>
              <a:t>on</a:t>
            </a:r>
            <a:r>
              <a:rPr sz="485" b="1" spc="2" dirty="0">
                <a:latin typeface="Calibri"/>
                <a:cs typeface="Calibri"/>
              </a:rPr>
              <a:t>s</a:t>
            </a:r>
            <a:r>
              <a:rPr sz="485" b="1" dirty="0">
                <a:latin typeface="Calibri"/>
                <a:cs typeface="Calibri"/>
              </a:rPr>
              <a:t>h</a:t>
            </a:r>
            <a:r>
              <a:rPr sz="485" b="1" spc="-2" dirty="0">
                <a:latin typeface="Calibri"/>
                <a:cs typeface="Calibri"/>
              </a:rPr>
              <a:t>i</a:t>
            </a:r>
            <a:r>
              <a:rPr sz="485" b="1" dirty="0">
                <a:latin typeface="Calibri"/>
                <a:cs typeface="Calibri"/>
              </a:rPr>
              <a:t>p:</a:t>
            </a:r>
            <a:r>
              <a:rPr sz="485" b="1" spc="-2" dirty="0">
                <a:latin typeface="Calibri"/>
                <a:cs typeface="Calibri"/>
              </a:rPr>
              <a:t> </a:t>
            </a:r>
            <a:r>
              <a:rPr sz="485" b="1" u="sng" dirty="0">
                <a:latin typeface="Calibri"/>
                <a:cs typeface="Calibri"/>
              </a:rPr>
              <a:t>                                                                                                                   </a:t>
            </a:r>
            <a:r>
              <a:rPr sz="485" b="1" u="sng" spc="21" dirty="0">
                <a:latin typeface="Calibri"/>
                <a:cs typeface="Calibri"/>
              </a:rPr>
              <a:t> </a:t>
            </a:r>
            <a:r>
              <a:rPr sz="485" b="1" dirty="0">
                <a:latin typeface="Calibri"/>
                <a:cs typeface="Calibri"/>
              </a:rPr>
              <a:t>         </a:t>
            </a:r>
            <a:r>
              <a:rPr sz="485" b="1" spc="-35" dirty="0">
                <a:latin typeface="Calibri"/>
                <a:cs typeface="Calibri"/>
              </a:rPr>
              <a:t> </a:t>
            </a:r>
            <a:r>
              <a:rPr sz="485" b="1" spc="-2" dirty="0">
                <a:latin typeface="Calibri"/>
                <a:cs typeface="Calibri"/>
              </a:rPr>
              <a:t>D</a:t>
            </a:r>
            <a:r>
              <a:rPr sz="485" b="1" dirty="0">
                <a:latin typeface="Calibri"/>
                <a:cs typeface="Calibri"/>
              </a:rPr>
              <a:t>a</a:t>
            </a:r>
            <a:r>
              <a:rPr sz="485" b="1" spc="-2" dirty="0">
                <a:latin typeface="Calibri"/>
                <a:cs typeface="Calibri"/>
              </a:rPr>
              <a:t>t</a:t>
            </a:r>
            <a:r>
              <a:rPr sz="485" b="1" dirty="0">
                <a:latin typeface="Calibri"/>
                <a:cs typeface="Calibri"/>
              </a:rPr>
              <a:t>e</a:t>
            </a:r>
            <a:r>
              <a:rPr sz="485" b="1" spc="2" dirty="0">
                <a:latin typeface="Calibri"/>
                <a:cs typeface="Calibri"/>
              </a:rPr>
              <a:t> </a:t>
            </a:r>
            <a:r>
              <a:rPr sz="485" b="1" dirty="0">
                <a:latin typeface="Calibri"/>
                <a:cs typeface="Calibri"/>
              </a:rPr>
              <a:t>of</a:t>
            </a:r>
            <a:r>
              <a:rPr sz="485" b="1" spc="-2" dirty="0">
                <a:latin typeface="Calibri"/>
                <a:cs typeface="Calibri"/>
              </a:rPr>
              <a:t> i</a:t>
            </a:r>
            <a:r>
              <a:rPr sz="485" b="1" dirty="0">
                <a:latin typeface="Calibri"/>
                <a:cs typeface="Calibri"/>
              </a:rPr>
              <a:t>njur</a:t>
            </a:r>
            <a:r>
              <a:rPr sz="485" b="1" spc="2" dirty="0">
                <a:latin typeface="Calibri"/>
                <a:cs typeface="Calibri"/>
              </a:rPr>
              <a:t>y</a:t>
            </a:r>
            <a:r>
              <a:rPr sz="485" b="1" dirty="0">
                <a:latin typeface="Calibri"/>
                <a:cs typeface="Calibri"/>
              </a:rPr>
              <a:t>:          </a:t>
            </a:r>
            <a:r>
              <a:rPr sz="485" b="1" spc="42" dirty="0">
                <a:latin typeface="Calibri"/>
                <a:cs typeface="Calibri"/>
              </a:rPr>
              <a:t> </a:t>
            </a:r>
            <a:r>
              <a:rPr sz="485" dirty="0">
                <a:latin typeface="Calibri"/>
                <a:cs typeface="Calibri"/>
              </a:rPr>
              <a:t>D </a:t>
            </a:r>
            <a:r>
              <a:rPr sz="485" u="sng" dirty="0">
                <a:latin typeface="Calibri"/>
                <a:cs typeface="Calibri"/>
              </a:rPr>
              <a:t>                       </a:t>
            </a:r>
            <a:r>
              <a:rPr sz="485" u="sng" spc="11" dirty="0">
                <a:latin typeface="Calibri"/>
                <a:cs typeface="Calibri"/>
              </a:rPr>
              <a:t> </a:t>
            </a:r>
            <a:r>
              <a:rPr sz="485" dirty="0">
                <a:latin typeface="Calibri"/>
                <a:cs typeface="Calibri"/>
              </a:rPr>
              <a:t>  </a:t>
            </a:r>
            <a:r>
              <a:rPr sz="485" spc="35" dirty="0">
                <a:latin typeface="Calibri"/>
                <a:cs typeface="Calibri"/>
              </a:rPr>
              <a:t> </a:t>
            </a:r>
            <a:r>
              <a:rPr sz="485" spc="-2" dirty="0">
                <a:latin typeface="Calibri"/>
                <a:cs typeface="Calibri"/>
              </a:rPr>
              <a:t>M</a:t>
            </a:r>
            <a:r>
              <a:rPr sz="485" u="sng" dirty="0">
                <a:latin typeface="Calibri"/>
                <a:cs typeface="Calibri"/>
              </a:rPr>
              <a:t>                       </a:t>
            </a:r>
            <a:r>
              <a:rPr sz="485" u="sng" spc="9" dirty="0">
                <a:latin typeface="Calibri"/>
                <a:cs typeface="Calibri"/>
              </a:rPr>
              <a:t> </a:t>
            </a:r>
            <a:r>
              <a:rPr sz="485" dirty="0">
                <a:latin typeface="Calibri"/>
                <a:cs typeface="Calibri"/>
              </a:rPr>
              <a:t>         </a:t>
            </a:r>
            <a:r>
              <a:rPr sz="485" spc="-2" dirty="0">
                <a:latin typeface="Calibri"/>
                <a:cs typeface="Calibri"/>
              </a:rPr>
              <a:t> </a:t>
            </a:r>
            <a:r>
              <a:rPr sz="485" dirty="0">
                <a:latin typeface="Calibri"/>
                <a:cs typeface="Calibri"/>
              </a:rPr>
              <a:t>Y</a:t>
            </a:r>
            <a:r>
              <a:rPr sz="485" spc="2" dirty="0">
                <a:latin typeface="Calibri"/>
                <a:cs typeface="Calibri"/>
              </a:rPr>
              <a:t> </a:t>
            </a:r>
            <a:r>
              <a:rPr sz="485" u="sng" dirty="0">
                <a:latin typeface="Calibri"/>
                <a:cs typeface="Calibri"/>
              </a:rPr>
              <a:t> 	</a:t>
            </a:r>
            <a:endParaRPr sz="485">
              <a:latin typeface="Calibri"/>
              <a:cs typeface="Calibri"/>
            </a:endParaRPr>
          </a:p>
        </p:txBody>
      </p:sp>
      <p:sp>
        <p:nvSpPr>
          <p:cNvPr id="54" name="object 54"/>
          <p:cNvSpPr txBox="1"/>
          <p:nvPr/>
        </p:nvSpPr>
        <p:spPr>
          <a:xfrm>
            <a:off x="1256961" y="1305181"/>
            <a:ext cx="948326" cy="1050229"/>
          </a:xfrm>
          <a:prstGeom prst="rect">
            <a:avLst/>
          </a:prstGeom>
        </p:spPr>
        <p:txBody>
          <a:bodyPr wrap="square" lIns="0" tIns="0" rIns="0" bIns="0" rtlCol="0">
            <a:noAutofit/>
          </a:bodyPr>
          <a:lstStyle/>
          <a:p>
            <a:pPr>
              <a:lnSpc>
                <a:spcPts val="546"/>
              </a:lnSpc>
              <a:spcBef>
                <a:spcPts val="6"/>
              </a:spcBef>
            </a:pPr>
            <a:endParaRPr sz="546"/>
          </a:p>
          <a:p>
            <a:pPr marL="12016">
              <a:lnSpc>
                <a:spcPct val="101725"/>
              </a:lnSpc>
              <a:spcBef>
                <a:spcPts val="1213"/>
              </a:spcBef>
            </a:pPr>
            <a:r>
              <a:rPr sz="485" b="1" dirty="0">
                <a:latin typeface="Calibri"/>
                <a:cs typeface="Calibri"/>
              </a:rPr>
              <a:t>Zone</a:t>
            </a:r>
            <a:r>
              <a:rPr sz="485" b="1" spc="2" dirty="0">
                <a:latin typeface="Calibri"/>
                <a:cs typeface="Calibri"/>
              </a:rPr>
              <a:t> </a:t>
            </a:r>
            <a:r>
              <a:rPr sz="485" b="1" dirty="0">
                <a:latin typeface="Calibri"/>
                <a:cs typeface="Calibri"/>
              </a:rPr>
              <a:t>of</a:t>
            </a:r>
            <a:r>
              <a:rPr sz="485" b="1" spc="-2" dirty="0">
                <a:latin typeface="Calibri"/>
                <a:cs typeface="Calibri"/>
              </a:rPr>
              <a:t> </a:t>
            </a:r>
            <a:r>
              <a:rPr sz="485" b="1" dirty="0">
                <a:latin typeface="Calibri"/>
                <a:cs typeface="Calibri"/>
              </a:rPr>
              <a:t>Injury</a:t>
            </a:r>
            <a:r>
              <a:rPr sz="485" b="1" spc="2" dirty="0">
                <a:latin typeface="Calibri"/>
                <a:cs typeface="Calibri"/>
              </a:rPr>
              <a:t> </a:t>
            </a:r>
            <a:r>
              <a:rPr sz="485" b="1" dirty="0">
                <a:latin typeface="Calibri"/>
                <a:cs typeface="Calibri"/>
              </a:rPr>
              <a:t>A</a:t>
            </a:r>
            <a:endParaRPr sz="485">
              <a:latin typeface="Calibri"/>
              <a:cs typeface="Calibri"/>
            </a:endParaRPr>
          </a:p>
          <a:p>
            <a:pPr marL="70249">
              <a:lnSpc>
                <a:spcPct val="101725"/>
              </a:lnSpc>
              <a:spcBef>
                <a:spcPts val="574"/>
              </a:spcBef>
            </a:pPr>
            <a:r>
              <a:rPr sz="485" dirty="0">
                <a:latin typeface="Calibri"/>
                <a:cs typeface="Calibri"/>
              </a:rPr>
              <a:t>1. </a:t>
            </a:r>
            <a:r>
              <a:rPr sz="485" spc="-2" dirty="0">
                <a:latin typeface="Calibri"/>
                <a:cs typeface="Calibri"/>
              </a:rPr>
              <a:t>N</a:t>
            </a:r>
            <a:r>
              <a:rPr sz="485" dirty="0">
                <a:latin typeface="Calibri"/>
                <a:cs typeface="Calibri"/>
              </a:rPr>
              <a:t>o</a:t>
            </a:r>
            <a:r>
              <a:rPr sz="485" spc="-2" dirty="0">
                <a:latin typeface="Calibri"/>
                <a:cs typeface="Calibri"/>
              </a:rPr>
              <a:t> co</a:t>
            </a:r>
            <a:r>
              <a:rPr sz="485" dirty="0">
                <a:latin typeface="Calibri"/>
                <a:cs typeface="Calibri"/>
              </a:rPr>
              <a:t>n</a:t>
            </a:r>
            <a:r>
              <a:rPr sz="485" spc="-6" dirty="0">
                <a:latin typeface="Calibri"/>
                <a:cs typeface="Calibri"/>
              </a:rPr>
              <a:t>t</a:t>
            </a:r>
            <a:r>
              <a:rPr sz="485" dirty="0">
                <a:latin typeface="Calibri"/>
                <a:cs typeface="Calibri"/>
              </a:rPr>
              <a:t>a</a:t>
            </a:r>
            <a:r>
              <a:rPr sz="485" spc="-2" dirty="0">
                <a:latin typeface="Calibri"/>
                <a:cs typeface="Calibri"/>
              </a:rPr>
              <a:t>c</a:t>
            </a:r>
            <a:r>
              <a:rPr sz="485" dirty="0">
                <a:latin typeface="Calibri"/>
                <a:cs typeface="Calibri"/>
              </a:rPr>
              <a:t>t</a:t>
            </a:r>
            <a:r>
              <a:rPr sz="485" spc="-2" dirty="0">
                <a:latin typeface="Calibri"/>
                <a:cs typeface="Calibri"/>
              </a:rPr>
              <a:t> </a:t>
            </a:r>
            <a:r>
              <a:rPr sz="485" dirty="0">
                <a:latin typeface="Calibri"/>
                <a:cs typeface="Calibri"/>
              </a:rPr>
              <a:t>w</a:t>
            </a:r>
            <a:r>
              <a:rPr sz="485" spc="-2" dirty="0">
                <a:latin typeface="Calibri"/>
                <a:cs typeface="Calibri"/>
              </a:rPr>
              <a:t>it</a:t>
            </a:r>
            <a:r>
              <a:rPr sz="485" dirty="0">
                <a:latin typeface="Calibri"/>
                <a:cs typeface="Calibri"/>
              </a:rPr>
              <a:t>h</a:t>
            </a:r>
            <a:r>
              <a:rPr sz="485" spc="-2" dirty="0">
                <a:latin typeface="Calibri"/>
                <a:cs typeface="Calibri"/>
              </a:rPr>
              <a:t> </a:t>
            </a:r>
            <a:r>
              <a:rPr sz="485" dirty="0">
                <a:latin typeface="Calibri"/>
                <a:cs typeface="Calibri"/>
              </a:rPr>
              <a:t>b</a:t>
            </a:r>
            <a:r>
              <a:rPr sz="485" spc="-2" dirty="0">
                <a:latin typeface="Calibri"/>
                <a:cs typeface="Calibri"/>
              </a:rPr>
              <a:t>o</a:t>
            </a:r>
            <a:r>
              <a:rPr sz="485" dirty="0">
                <a:latin typeface="Calibri"/>
                <a:cs typeface="Calibri"/>
              </a:rPr>
              <a:t>a</a:t>
            </a:r>
            <a:r>
              <a:rPr sz="485" spc="-2" dirty="0">
                <a:latin typeface="Calibri"/>
                <a:cs typeface="Calibri"/>
              </a:rPr>
              <a:t>r</a:t>
            </a:r>
            <a:r>
              <a:rPr sz="485" dirty="0">
                <a:latin typeface="Calibri"/>
                <a:cs typeface="Calibri"/>
              </a:rPr>
              <a:t>ds</a:t>
            </a:r>
            <a:endParaRPr sz="485">
              <a:latin typeface="Calibri"/>
              <a:cs typeface="Calibri"/>
            </a:endParaRPr>
          </a:p>
          <a:p>
            <a:pPr marL="70249">
              <a:lnSpc>
                <a:spcPts val="582"/>
              </a:lnSpc>
              <a:spcBef>
                <a:spcPts val="29"/>
              </a:spcBef>
            </a:pPr>
            <a:r>
              <a:rPr sz="485" dirty="0">
                <a:latin typeface="Calibri"/>
                <a:cs typeface="Calibri"/>
              </a:rPr>
              <a:t>2. C</a:t>
            </a:r>
            <a:r>
              <a:rPr sz="485" spc="-2" dirty="0">
                <a:latin typeface="Calibri"/>
                <a:cs typeface="Calibri"/>
              </a:rPr>
              <a:t>o</a:t>
            </a:r>
            <a:r>
              <a:rPr sz="485" dirty="0">
                <a:latin typeface="Calibri"/>
                <a:cs typeface="Calibri"/>
              </a:rPr>
              <a:t>n</a:t>
            </a:r>
            <a:r>
              <a:rPr sz="485" spc="-6" dirty="0">
                <a:latin typeface="Calibri"/>
                <a:cs typeface="Calibri"/>
              </a:rPr>
              <a:t>t</a:t>
            </a:r>
            <a:r>
              <a:rPr sz="485" dirty="0">
                <a:latin typeface="Calibri"/>
                <a:cs typeface="Calibri"/>
              </a:rPr>
              <a:t>a</a:t>
            </a:r>
            <a:r>
              <a:rPr sz="485" spc="-2" dirty="0">
                <a:latin typeface="Calibri"/>
                <a:cs typeface="Calibri"/>
              </a:rPr>
              <a:t>c</a:t>
            </a:r>
            <a:r>
              <a:rPr sz="485" dirty="0">
                <a:latin typeface="Calibri"/>
                <a:cs typeface="Calibri"/>
              </a:rPr>
              <a:t>t</a:t>
            </a:r>
            <a:r>
              <a:rPr sz="485" spc="-2" dirty="0">
                <a:latin typeface="Calibri"/>
                <a:cs typeface="Calibri"/>
              </a:rPr>
              <a:t> </a:t>
            </a:r>
            <a:r>
              <a:rPr sz="485" dirty="0">
                <a:latin typeface="Calibri"/>
                <a:cs typeface="Calibri"/>
              </a:rPr>
              <a:t>w</a:t>
            </a:r>
            <a:r>
              <a:rPr sz="485" spc="-2" dirty="0">
                <a:latin typeface="Calibri"/>
                <a:cs typeface="Calibri"/>
              </a:rPr>
              <a:t>it</a:t>
            </a:r>
            <a:r>
              <a:rPr sz="485" dirty="0">
                <a:latin typeface="Calibri"/>
                <a:cs typeface="Calibri"/>
              </a:rPr>
              <a:t>h</a:t>
            </a:r>
            <a:r>
              <a:rPr sz="485" spc="-2" dirty="0">
                <a:latin typeface="Calibri"/>
                <a:cs typeface="Calibri"/>
              </a:rPr>
              <a:t> </a:t>
            </a:r>
            <a:r>
              <a:rPr sz="485" dirty="0">
                <a:latin typeface="Calibri"/>
                <a:cs typeface="Calibri"/>
              </a:rPr>
              <a:t>b</a:t>
            </a:r>
            <a:r>
              <a:rPr sz="485" spc="-2" dirty="0">
                <a:latin typeface="Calibri"/>
                <a:cs typeface="Calibri"/>
              </a:rPr>
              <a:t>o</a:t>
            </a:r>
            <a:r>
              <a:rPr sz="485" dirty="0">
                <a:latin typeface="Calibri"/>
                <a:cs typeface="Calibri"/>
              </a:rPr>
              <a:t>a</a:t>
            </a:r>
            <a:r>
              <a:rPr sz="485" spc="-2" dirty="0">
                <a:latin typeface="Calibri"/>
                <a:cs typeface="Calibri"/>
              </a:rPr>
              <a:t>r</a:t>
            </a:r>
            <a:r>
              <a:rPr sz="485" dirty="0">
                <a:latin typeface="Calibri"/>
                <a:cs typeface="Calibri"/>
              </a:rPr>
              <a:t>ds</a:t>
            </a:r>
            <a:endParaRPr sz="485">
              <a:latin typeface="Calibri"/>
              <a:cs typeface="Calibri"/>
            </a:endParaRPr>
          </a:p>
        </p:txBody>
      </p:sp>
      <p:sp>
        <p:nvSpPr>
          <p:cNvPr id="53" name="object 53"/>
          <p:cNvSpPr txBox="1"/>
          <p:nvPr/>
        </p:nvSpPr>
        <p:spPr>
          <a:xfrm>
            <a:off x="2205287" y="1305181"/>
            <a:ext cx="3859469" cy="1050229"/>
          </a:xfrm>
          <a:prstGeom prst="rect">
            <a:avLst/>
          </a:prstGeom>
        </p:spPr>
        <p:txBody>
          <a:bodyPr wrap="square" lIns="0" tIns="0" rIns="0" bIns="0" rtlCol="0">
            <a:noAutofit/>
          </a:bodyPr>
          <a:lstStyle/>
          <a:p>
            <a:pPr>
              <a:lnSpc>
                <a:spcPts val="304"/>
              </a:lnSpc>
              <a:spcBef>
                <a:spcPts val="8"/>
              </a:spcBef>
            </a:pPr>
            <a:endParaRPr sz="304"/>
          </a:p>
          <a:p>
            <a:pPr marL="1804747">
              <a:lnSpc>
                <a:spcPts val="784"/>
              </a:lnSpc>
              <a:spcBef>
                <a:spcPts val="606"/>
              </a:spcBef>
            </a:pPr>
            <a:r>
              <a:rPr sz="637" dirty="0">
                <a:latin typeface="Calibri"/>
                <a:cs typeface="Calibri"/>
              </a:rPr>
              <a:t>1                                                                    </a:t>
            </a:r>
            <a:r>
              <a:rPr sz="637" spc="32" dirty="0">
                <a:latin typeface="Calibri"/>
                <a:cs typeface="Calibri"/>
              </a:rPr>
              <a:t> </a:t>
            </a:r>
            <a:r>
              <a:rPr sz="1001" b="1" baseline="-7447" dirty="0">
                <a:latin typeface="Calibri"/>
                <a:cs typeface="Calibri"/>
              </a:rPr>
              <a:t>9</a:t>
            </a:r>
            <a:endParaRPr sz="667">
              <a:latin typeface="Calibri"/>
              <a:cs typeface="Calibri"/>
            </a:endParaRPr>
          </a:p>
          <a:p>
            <a:pPr marL="12016">
              <a:lnSpc>
                <a:spcPts val="564"/>
              </a:lnSpc>
              <a:spcBef>
                <a:spcPts val="119"/>
              </a:spcBef>
            </a:pPr>
            <a:r>
              <a:rPr sz="728" b="1" baseline="3413" dirty="0">
                <a:latin typeface="Calibri"/>
                <a:cs typeface="Calibri"/>
              </a:rPr>
              <a:t>Zone</a:t>
            </a:r>
            <a:r>
              <a:rPr sz="728" b="1" spc="2" baseline="3413" dirty="0">
                <a:latin typeface="Calibri"/>
                <a:cs typeface="Calibri"/>
              </a:rPr>
              <a:t> </a:t>
            </a:r>
            <a:r>
              <a:rPr sz="728" b="1" baseline="3413" dirty="0">
                <a:latin typeface="Calibri"/>
                <a:cs typeface="Calibri"/>
              </a:rPr>
              <a:t>of</a:t>
            </a:r>
            <a:r>
              <a:rPr sz="728" b="1" spc="-2" baseline="3413" dirty="0">
                <a:latin typeface="Calibri"/>
                <a:cs typeface="Calibri"/>
              </a:rPr>
              <a:t> </a:t>
            </a:r>
            <a:r>
              <a:rPr sz="728" b="1" baseline="3413" dirty="0">
                <a:latin typeface="Calibri"/>
                <a:cs typeface="Calibri"/>
              </a:rPr>
              <a:t>Injury</a:t>
            </a:r>
            <a:r>
              <a:rPr sz="728" b="1" spc="2" baseline="3413" dirty="0">
                <a:latin typeface="Calibri"/>
                <a:cs typeface="Calibri"/>
              </a:rPr>
              <a:t> </a:t>
            </a:r>
            <a:r>
              <a:rPr sz="728" b="1" baseline="3413" dirty="0">
                <a:latin typeface="Calibri"/>
                <a:cs typeface="Calibri"/>
              </a:rPr>
              <a:t>B</a:t>
            </a:r>
            <a:endParaRPr sz="485">
              <a:latin typeface="Calibri"/>
              <a:cs typeface="Calibri"/>
            </a:endParaRPr>
          </a:p>
          <a:p>
            <a:pPr marL="12016" marR="2757033">
              <a:lnSpc>
                <a:spcPts val="582"/>
              </a:lnSpc>
              <a:spcBef>
                <a:spcPts val="571"/>
              </a:spcBef>
            </a:pPr>
            <a:r>
              <a:rPr sz="485" spc="-2" dirty="0">
                <a:latin typeface="Calibri"/>
                <a:cs typeface="Calibri"/>
              </a:rPr>
              <a:t>M</a:t>
            </a:r>
            <a:r>
              <a:rPr sz="485" dirty="0">
                <a:latin typeface="Calibri"/>
                <a:cs typeface="Calibri"/>
              </a:rPr>
              <a:t>a</a:t>
            </a:r>
            <a:r>
              <a:rPr sz="485" spc="-2" dirty="0">
                <a:latin typeface="Calibri"/>
                <a:cs typeface="Calibri"/>
              </a:rPr>
              <a:t>r</a:t>
            </a:r>
            <a:r>
              <a:rPr sz="485" dirty="0">
                <a:latin typeface="Calibri"/>
                <a:cs typeface="Calibri"/>
              </a:rPr>
              <a:t>k</a:t>
            </a:r>
            <a:r>
              <a:rPr sz="485" spc="-2" dirty="0">
                <a:latin typeface="Calibri"/>
                <a:cs typeface="Calibri"/>
              </a:rPr>
              <a:t> t</a:t>
            </a:r>
            <a:r>
              <a:rPr sz="485" dirty="0">
                <a:latin typeface="Calibri"/>
                <a:cs typeface="Calibri"/>
              </a:rPr>
              <a:t>he</a:t>
            </a:r>
            <a:r>
              <a:rPr sz="485" spc="-2" dirty="0">
                <a:latin typeface="Calibri"/>
                <a:cs typeface="Calibri"/>
              </a:rPr>
              <a:t> are</a:t>
            </a:r>
            <a:r>
              <a:rPr sz="485" dirty="0">
                <a:latin typeface="Calibri"/>
                <a:cs typeface="Calibri"/>
              </a:rPr>
              <a:t>a </a:t>
            </a:r>
            <a:r>
              <a:rPr sz="485" spc="-2" dirty="0">
                <a:latin typeface="Calibri"/>
                <a:cs typeface="Calibri"/>
              </a:rPr>
              <a:t>o</a:t>
            </a:r>
            <a:r>
              <a:rPr sz="485" dirty="0">
                <a:latin typeface="Calibri"/>
                <a:cs typeface="Calibri"/>
              </a:rPr>
              <a:t>n</a:t>
            </a:r>
            <a:r>
              <a:rPr sz="485" spc="-2" dirty="0">
                <a:latin typeface="Calibri"/>
                <a:cs typeface="Calibri"/>
              </a:rPr>
              <a:t> t</a:t>
            </a:r>
            <a:r>
              <a:rPr sz="485" dirty="0">
                <a:latin typeface="Calibri"/>
                <a:cs typeface="Calibri"/>
              </a:rPr>
              <a:t>he</a:t>
            </a:r>
            <a:r>
              <a:rPr sz="485" spc="-2" dirty="0">
                <a:latin typeface="Calibri"/>
                <a:cs typeface="Calibri"/>
              </a:rPr>
              <a:t> ic</a:t>
            </a:r>
            <a:r>
              <a:rPr sz="485" dirty="0">
                <a:latin typeface="Calibri"/>
                <a:cs typeface="Calibri"/>
              </a:rPr>
              <a:t>e</a:t>
            </a:r>
            <a:r>
              <a:rPr sz="485" spc="-2" dirty="0">
                <a:latin typeface="Calibri"/>
                <a:cs typeface="Calibri"/>
              </a:rPr>
              <a:t> s</a:t>
            </a:r>
            <a:r>
              <a:rPr sz="485" dirty="0">
                <a:latin typeface="Calibri"/>
                <a:cs typeface="Calibri"/>
              </a:rPr>
              <a:t>u</a:t>
            </a:r>
            <a:r>
              <a:rPr sz="485" spc="-2" dirty="0">
                <a:latin typeface="Calibri"/>
                <a:cs typeface="Calibri"/>
              </a:rPr>
              <a:t>rf</a:t>
            </a:r>
            <a:r>
              <a:rPr sz="485" dirty="0">
                <a:latin typeface="Calibri"/>
                <a:cs typeface="Calibri"/>
              </a:rPr>
              <a:t>a</a:t>
            </a:r>
            <a:r>
              <a:rPr sz="485" spc="-2" dirty="0">
                <a:latin typeface="Calibri"/>
                <a:cs typeface="Calibri"/>
              </a:rPr>
              <a:t>c</a:t>
            </a:r>
            <a:r>
              <a:rPr sz="485" dirty="0">
                <a:latin typeface="Calibri"/>
                <a:cs typeface="Calibri"/>
              </a:rPr>
              <a:t>e</a:t>
            </a:r>
            <a:r>
              <a:rPr sz="485" spc="-2" dirty="0">
                <a:latin typeface="Calibri"/>
                <a:cs typeface="Calibri"/>
              </a:rPr>
              <a:t> </a:t>
            </a:r>
            <a:r>
              <a:rPr sz="485" dirty="0">
                <a:latin typeface="Calibri"/>
                <a:cs typeface="Calibri"/>
              </a:rPr>
              <a:t>w</a:t>
            </a:r>
            <a:r>
              <a:rPr sz="485" spc="-2" dirty="0">
                <a:latin typeface="Calibri"/>
                <a:cs typeface="Calibri"/>
              </a:rPr>
              <a:t>her</a:t>
            </a:r>
            <a:r>
              <a:rPr sz="485" dirty="0">
                <a:latin typeface="Calibri"/>
                <a:cs typeface="Calibri"/>
              </a:rPr>
              <a:t>e</a:t>
            </a:r>
            <a:r>
              <a:rPr sz="485" spc="-2" dirty="0">
                <a:latin typeface="Calibri"/>
                <a:cs typeface="Calibri"/>
              </a:rPr>
              <a:t> t</a:t>
            </a:r>
            <a:r>
              <a:rPr sz="485" dirty="0">
                <a:latin typeface="Calibri"/>
                <a:cs typeface="Calibri"/>
              </a:rPr>
              <a:t>he </a:t>
            </a:r>
            <a:r>
              <a:rPr sz="485" spc="-2" dirty="0">
                <a:latin typeface="Calibri"/>
                <a:cs typeface="Calibri"/>
              </a:rPr>
              <a:t>i</a:t>
            </a:r>
            <a:r>
              <a:rPr sz="485" dirty="0">
                <a:latin typeface="Calibri"/>
                <a:cs typeface="Calibri"/>
              </a:rPr>
              <a:t>nj</a:t>
            </a:r>
            <a:r>
              <a:rPr sz="485" spc="-2" dirty="0">
                <a:latin typeface="Calibri"/>
                <a:cs typeface="Calibri"/>
              </a:rPr>
              <a:t>ur</a:t>
            </a:r>
            <a:r>
              <a:rPr sz="485" dirty="0">
                <a:latin typeface="Calibri"/>
                <a:cs typeface="Calibri"/>
              </a:rPr>
              <a:t>y</a:t>
            </a:r>
            <a:r>
              <a:rPr sz="485" spc="-2" dirty="0">
                <a:latin typeface="Calibri"/>
                <a:cs typeface="Calibri"/>
              </a:rPr>
              <a:t> occ</a:t>
            </a:r>
            <a:r>
              <a:rPr sz="485" dirty="0">
                <a:latin typeface="Calibri"/>
                <a:cs typeface="Calibri"/>
              </a:rPr>
              <a:t>u</a:t>
            </a:r>
            <a:r>
              <a:rPr sz="485" spc="-2" dirty="0">
                <a:latin typeface="Calibri"/>
                <a:cs typeface="Calibri"/>
              </a:rPr>
              <a:t>re</a:t>
            </a:r>
            <a:r>
              <a:rPr sz="485" dirty="0">
                <a:latin typeface="Calibri"/>
                <a:cs typeface="Calibri"/>
              </a:rPr>
              <a:t>d.</a:t>
            </a:r>
            <a:endParaRPr sz="485">
              <a:latin typeface="Calibri"/>
              <a:cs typeface="Calibri"/>
            </a:endParaRPr>
          </a:p>
          <a:p>
            <a:pPr marL="12016">
              <a:lnSpc>
                <a:spcPts val="709"/>
              </a:lnSpc>
              <a:spcBef>
                <a:spcPts val="6"/>
              </a:spcBef>
            </a:pPr>
            <a:r>
              <a:rPr sz="728" spc="-2" baseline="10240" dirty="0">
                <a:latin typeface="Calibri"/>
                <a:cs typeface="Calibri"/>
              </a:rPr>
              <a:t>Not</a:t>
            </a:r>
            <a:r>
              <a:rPr sz="728" baseline="10240" dirty="0">
                <a:latin typeface="Calibri"/>
                <a:cs typeface="Calibri"/>
              </a:rPr>
              <a:t>e</a:t>
            </a:r>
            <a:r>
              <a:rPr sz="728" spc="-2" baseline="10240" dirty="0">
                <a:latin typeface="Calibri"/>
                <a:cs typeface="Calibri"/>
              </a:rPr>
              <a:t> t</a:t>
            </a:r>
            <a:r>
              <a:rPr sz="728" baseline="10240" dirty="0">
                <a:latin typeface="Calibri"/>
                <a:cs typeface="Calibri"/>
              </a:rPr>
              <a:t>h</a:t>
            </a:r>
            <a:r>
              <a:rPr sz="728" spc="-2" baseline="10240" dirty="0">
                <a:latin typeface="Calibri"/>
                <a:cs typeface="Calibri"/>
              </a:rPr>
              <a:t>a</a:t>
            </a:r>
            <a:r>
              <a:rPr sz="728" baseline="10240" dirty="0">
                <a:latin typeface="Calibri"/>
                <a:cs typeface="Calibri"/>
              </a:rPr>
              <a:t>t</a:t>
            </a:r>
            <a:r>
              <a:rPr sz="728" spc="-2" baseline="10240" dirty="0">
                <a:latin typeface="Calibri"/>
                <a:cs typeface="Calibri"/>
              </a:rPr>
              <a:t> </a:t>
            </a:r>
            <a:r>
              <a:rPr sz="728" baseline="10240" dirty="0">
                <a:latin typeface="Calibri"/>
                <a:cs typeface="Calibri"/>
              </a:rPr>
              <a:t>Home</a:t>
            </a:r>
            <a:r>
              <a:rPr sz="728" spc="-2" baseline="10240" dirty="0">
                <a:latin typeface="Calibri"/>
                <a:cs typeface="Calibri"/>
              </a:rPr>
              <a:t> a</a:t>
            </a:r>
            <a:r>
              <a:rPr sz="728" baseline="10240" dirty="0">
                <a:latin typeface="Calibri"/>
                <a:cs typeface="Calibri"/>
              </a:rPr>
              <a:t>nd</a:t>
            </a:r>
            <a:r>
              <a:rPr sz="728" spc="-2" baseline="10240" dirty="0">
                <a:latin typeface="Calibri"/>
                <a:cs typeface="Calibri"/>
              </a:rPr>
              <a:t> </a:t>
            </a:r>
            <a:r>
              <a:rPr sz="728" baseline="10240" dirty="0">
                <a:latin typeface="Calibri"/>
                <a:cs typeface="Calibri"/>
              </a:rPr>
              <a:t>V</a:t>
            </a:r>
            <a:r>
              <a:rPr sz="728" spc="-2" baseline="10240" dirty="0">
                <a:latin typeface="Calibri"/>
                <a:cs typeface="Calibri"/>
              </a:rPr>
              <a:t>i</a:t>
            </a:r>
            <a:r>
              <a:rPr sz="728" baseline="10240" dirty="0">
                <a:latin typeface="Calibri"/>
                <a:cs typeface="Calibri"/>
              </a:rPr>
              <a:t>s</a:t>
            </a:r>
            <a:r>
              <a:rPr sz="728" spc="-2" baseline="10240" dirty="0">
                <a:latin typeface="Calibri"/>
                <a:cs typeface="Calibri"/>
              </a:rPr>
              <a:t>ito</a:t>
            </a:r>
            <a:r>
              <a:rPr sz="728" baseline="10240" dirty="0">
                <a:latin typeface="Calibri"/>
                <a:cs typeface="Calibri"/>
              </a:rPr>
              <a:t>r</a:t>
            </a:r>
            <a:r>
              <a:rPr sz="728" spc="-2" baseline="10240" dirty="0">
                <a:latin typeface="Calibri"/>
                <a:cs typeface="Calibri"/>
              </a:rPr>
              <a:t> e</a:t>
            </a:r>
            <a:r>
              <a:rPr sz="728" baseline="10240" dirty="0">
                <a:latin typeface="Calibri"/>
                <a:cs typeface="Calibri"/>
              </a:rPr>
              <a:t>n</a:t>
            </a:r>
            <a:r>
              <a:rPr sz="728" spc="-2" baseline="10240" dirty="0">
                <a:latin typeface="Calibri"/>
                <a:cs typeface="Calibri"/>
              </a:rPr>
              <a:t>d</a:t>
            </a:r>
            <a:r>
              <a:rPr sz="728" baseline="10240" dirty="0">
                <a:latin typeface="Calibri"/>
                <a:cs typeface="Calibri"/>
              </a:rPr>
              <a:t>s</a:t>
            </a:r>
            <a:r>
              <a:rPr sz="728" spc="-2" baseline="10240" dirty="0">
                <a:latin typeface="Calibri"/>
                <a:cs typeface="Calibri"/>
              </a:rPr>
              <a:t> </a:t>
            </a:r>
            <a:r>
              <a:rPr sz="728" baseline="10240" dirty="0">
                <a:latin typeface="Calibri"/>
                <a:cs typeface="Calibri"/>
              </a:rPr>
              <a:t>a</a:t>
            </a:r>
            <a:r>
              <a:rPr sz="728" spc="-2" baseline="10240" dirty="0">
                <a:latin typeface="Calibri"/>
                <a:cs typeface="Calibri"/>
              </a:rPr>
              <a:t>r</a:t>
            </a:r>
            <a:r>
              <a:rPr sz="728" baseline="10240" dirty="0">
                <a:latin typeface="Calibri"/>
                <a:cs typeface="Calibri"/>
              </a:rPr>
              <a:t>e</a:t>
            </a:r>
            <a:r>
              <a:rPr sz="728" spc="-2" baseline="10240" dirty="0">
                <a:latin typeface="Calibri"/>
                <a:cs typeface="Calibri"/>
              </a:rPr>
              <a:t> </a:t>
            </a:r>
            <a:r>
              <a:rPr sz="728" spc="2" baseline="10240" dirty="0">
                <a:latin typeface="Calibri"/>
                <a:cs typeface="Calibri"/>
              </a:rPr>
              <a:t>m</a:t>
            </a:r>
            <a:r>
              <a:rPr sz="728" baseline="10240" dirty="0">
                <a:latin typeface="Calibri"/>
                <a:cs typeface="Calibri"/>
              </a:rPr>
              <a:t>a</a:t>
            </a:r>
            <a:r>
              <a:rPr sz="728" spc="-2" baseline="10240" dirty="0">
                <a:latin typeface="Calibri"/>
                <a:cs typeface="Calibri"/>
              </a:rPr>
              <a:t>rke</a:t>
            </a:r>
            <a:r>
              <a:rPr sz="728" baseline="10240" dirty="0">
                <a:latin typeface="Calibri"/>
                <a:cs typeface="Calibri"/>
              </a:rPr>
              <a:t>d</a:t>
            </a:r>
            <a:r>
              <a:rPr sz="728" spc="-2" baseline="10240" dirty="0">
                <a:latin typeface="Calibri"/>
                <a:cs typeface="Calibri"/>
              </a:rPr>
              <a:t> t</a:t>
            </a:r>
            <a:r>
              <a:rPr sz="728" baseline="10240" dirty="0">
                <a:latin typeface="Calibri"/>
                <a:cs typeface="Calibri"/>
              </a:rPr>
              <a:t>o                         </a:t>
            </a:r>
            <a:r>
              <a:rPr sz="728" spc="79" baseline="10240" dirty="0">
                <a:latin typeface="Calibri"/>
                <a:cs typeface="Calibri"/>
              </a:rPr>
              <a:t> </a:t>
            </a:r>
            <a:r>
              <a:rPr sz="1001" b="1" baseline="4964" dirty="0">
                <a:latin typeface="Calibri"/>
                <a:cs typeface="Calibri"/>
              </a:rPr>
              <a:t>2         </a:t>
            </a:r>
            <a:r>
              <a:rPr sz="1001" b="1" spc="61" baseline="4964" dirty="0">
                <a:latin typeface="Calibri"/>
                <a:cs typeface="Calibri"/>
              </a:rPr>
              <a:t> </a:t>
            </a:r>
            <a:r>
              <a:rPr sz="1001" b="1" baseline="4964" dirty="0">
                <a:latin typeface="Calibri"/>
                <a:cs typeface="Calibri"/>
              </a:rPr>
              <a:t>3          </a:t>
            </a:r>
            <a:r>
              <a:rPr sz="1001" b="1" spc="106" baseline="4964" dirty="0">
                <a:latin typeface="Calibri"/>
                <a:cs typeface="Calibri"/>
              </a:rPr>
              <a:t> </a:t>
            </a:r>
            <a:r>
              <a:rPr sz="667" b="1" dirty="0">
                <a:latin typeface="Calibri"/>
                <a:cs typeface="Calibri"/>
              </a:rPr>
              <a:t>4                  </a:t>
            </a:r>
            <a:r>
              <a:rPr sz="667" b="1" spc="73" dirty="0">
                <a:latin typeface="Calibri"/>
                <a:cs typeface="Calibri"/>
              </a:rPr>
              <a:t> </a:t>
            </a:r>
            <a:r>
              <a:rPr sz="667" b="1" dirty="0">
                <a:latin typeface="Calibri"/>
                <a:cs typeface="Calibri"/>
              </a:rPr>
              <a:t>5              </a:t>
            </a:r>
            <a:r>
              <a:rPr sz="667" b="1" spc="133" dirty="0">
                <a:latin typeface="Calibri"/>
                <a:cs typeface="Calibri"/>
              </a:rPr>
              <a:t> </a:t>
            </a:r>
            <a:r>
              <a:rPr sz="667" b="1" dirty="0">
                <a:latin typeface="Calibri"/>
                <a:cs typeface="Calibri"/>
              </a:rPr>
              <a:t>6          </a:t>
            </a:r>
            <a:r>
              <a:rPr sz="667" b="1" spc="52" dirty="0">
                <a:latin typeface="Calibri"/>
                <a:cs typeface="Calibri"/>
              </a:rPr>
              <a:t> </a:t>
            </a:r>
            <a:r>
              <a:rPr sz="1001" b="1" baseline="4964" dirty="0">
                <a:latin typeface="Calibri"/>
                <a:cs typeface="Calibri"/>
              </a:rPr>
              <a:t>7         </a:t>
            </a:r>
            <a:r>
              <a:rPr sz="1001" b="1" spc="113" baseline="4964" dirty="0">
                <a:latin typeface="Calibri"/>
                <a:cs typeface="Calibri"/>
              </a:rPr>
              <a:t> </a:t>
            </a:r>
            <a:r>
              <a:rPr sz="667" b="1" dirty="0">
                <a:latin typeface="Calibri"/>
                <a:cs typeface="Calibri"/>
              </a:rPr>
              <a:t>8</a:t>
            </a:r>
            <a:endParaRPr sz="667">
              <a:latin typeface="Calibri"/>
              <a:cs typeface="Calibri"/>
            </a:endParaRPr>
          </a:p>
          <a:p>
            <a:pPr marL="12016">
              <a:lnSpc>
                <a:spcPts val="470"/>
              </a:lnSpc>
            </a:pPr>
            <a:r>
              <a:rPr sz="728" spc="-2" baseline="3413" dirty="0">
                <a:latin typeface="Calibri"/>
                <a:cs typeface="Calibri"/>
              </a:rPr>
              <a:t>i</a:t>
            </a:r>
            <a:r>
              <a:rPr sz="728" baseline="3413" dirty="0">
                <a:latin typeface="Calibri"/>
                <a:cs typeface="Calibri"/>
              </a:rPr>
              <a:t>d</a:t>
            </a:r>
            <a:r>
              <a:rPr sz="728" spc="-2" baseline="3413" dirty="0">
                <a:latin typeface="Calibri"/>
                <a:cs typeface="Calibri"/>
              </a:rPr>
              <a:t>e</a:t>
            </a:r>
            <a:r>
              <a:rPr sz="728" baseline="3413" dirty="0">
                <a:latin typeface="Calibri"/>
                <a:cs typeface="Calibri"/>
              </a:rPr>
              <a:t>n</a:t>
            </a:r>
            <a:r>
              <a:rPr sz="728" spc="-6" baseline="3413" dirty="0">
                <a:latin typeface="Calibri"/>
                <a:cs typeface="Calibri"/>
              </a:rPr>
              <a:t>t</a:t>
            </a:r>
            <a:r>
              <a:rPr sz="728" spc="-2" baseline="3413" dirty="0">
                <a:latin typeface="Calibri"/>
                <a:cs typeface="Calibri"/>
              </a:rPr>
              <a:t>if</a:t>
            </a:r>
            <a:r>
              <a:rPr sz="728" baseline="3413" dirty="0">
                <a:latin typeface="Calibri"/>
                <a:cs typeface="Calibri"/>
              </a:rPr>
              <a:t>y</a:t>
            </a:r>
            <a:r>
              <a:rPr sz="728" spc="-2" baseline="3413" dirty="0">
                <a:latin typeface="Calibri"/>
                <a:cs typeface="Calibri"/>
              </a:rPr>
              <a:t> offe</a:t>
            </a:r>
            <a:r>
              <a:rPr sz="728" baseline="3413" dirty="0">
                <a:latin typeface="Calibri"/>
                <a:cs typeface="Calibri"/>
              </a:rPr>
              <a:t>n</a:t>
            </a:r>
            <a:r>
              <a:rPr sz="728" spc="-2" baseline="3413" dirty="0">
                <a:latin typeface="Calibri"/>
                <a:cs typeface="Calibri"/>
              </a:rPr>
              <a:t>siv</a:t>
            </a:r>
            <a:r>
              <a:rPr sz="728" baseline="3413" dirty="0">
                <a:latin typeface="Calibri"/>
                <a:cs typeface="Calibri"/>
              </a:rPr>
              <a:t>e</a:t>
            </a:r>
            <a:r>
              <a:rPr sz="728" spc="-2" baseline="3413" dirty="0">
                <a:latin typeface="Calibri"/>
                <a:cs typeface="Calibri"/>
              </a:rPr>
              <a:t> a</a:t>
            </a:r>
            <a:r>
              <a:rPr sz="728" baseline="3413" dirty="0">
                <a:latin typeface="Calibri"/>
                <a:cs typeface="Calibri"/>
              </a:rPr>
              <a:t>nd</a:t>
            </a:r>
            <a:r>
              <a:rPr sz="728" spc="-2" baseline="3413" dirty="0">
                <a:latin typeface="Calibri"/>
                <a:cs typeface="Calibri"/>
              </a:rPr>
              <a:t> defe</a:t>
            </a:r>
            <a:r>
              <a:rPr sz="728" baseline="3413" dirty="0">
                <a:latin typeface="Calibri"/>
                <a:cs typeface="Calibri"/>
              </a:rPr>
              <a:t>n</a:t>
            </a:r>
            <a:r>
              <a:rPr sz="728" spc="-2" baseline="3413" dirty="0">
                <a:latin typeface="Calibri"/>
                <a:cs typeface="Calibri"/>
              </a:rPr>
              <a:t>siv</a:t>
            </a:r>
            <a:r>
              <a:rPr sz="728" baseline="3413" dirty="0">
                <a:latin typeface="Calibri"/>
                <a:cs typeface="Calibri"/>
              </a:rPr>
              <a:t>e</a:t>
            </a:r>
            <a:r>
              <a:rPr sz="728" spc="-2" baseline="3413" dirty="0">
                <a:latin typeface="Calibri"/>
                <a:cs typeface="Calibri"/>
              </a:rPr>
              <a:t> activit</a:t>
            </a:r>
            <a:r>
              <a:rPr sz="728" baseline="3413" dirty="0">
                <a:latin typeface="Calibri"/>
                <a:cs typeface="Calibri"/>
              </a:rPr>
              <a:t>y</a:t>
            </a:r>
            <a:endParaRPr sz="485">
              <a:latin typeface="Calibri"/>
              <a:cs typeface="Calibri"/>
            </a:endParaRPr>
          </a:p>
          <a:p>
            <a:pPr marL="1810293">
              <a:lnSpc>
                <a:spcPts val="784"/>
              </a:lnSpc>
              <a:spcBef>
                <a:spcPts val="1538"/>
              </a:spcBef>
            </a:pPr>
            <a:r>
              <a:rPr sz="637" dirty="0">
                <a:latin typeface="Calibri"/>
                <a:cs typeface="Calibri"/>
              </a:rPr>
              <a:t>1                                                                   </a:t>
            </a:r>
            <a:r>
              <a:rPr sz="637" spc="133" dirty="0">
                <a:latin typeface="Calibri"/>
                <a:cs typeface="Calibri"/>
              </a:rPr>
              <a:t> </a:t>
            </a:r>
            <a:r>
              <a:rPr sz="1001" b="1" baseline="-17376" dirty="0">
                <a:latin typeface="Calibri"/>
                <a:cs typeface="Calibri"/>
              </a:rPr>
              <a:t>9</a:t>
            </a:r>
            <a:endParaRPr sz="667">
              <a:latin typeface="Calibri"/>
              <a:cs typeface="Calibri"/>
            </a:endParaRPr>
          </a:p>
        </p:txBody>
      </p:sp>
      <p:sp>
        <p:nvSpPr>
          <p:cNvPr id="52" name="object 52"/>
          <p:cNvSpPr txBox="1"/>
          <p:nvPr/>
        </p:nvSpPr>
        <p:spPr>
          <a:xfrm>
            <a:off x="6064756" y="1305180"/>
            <a:ext cx="881084" cy="88733"/>
          </a:xfrm>
          <a:prstGeom prst="rect">
            <a:avLst/>
          </a:prstGeom>
        </p:spPr>
        <p:txBody>
          <a:bodyPr wrap="square" lIns="0" tIns="0" rIns="0" bIns="0" rtlCol="0">
            <a:noAutofit/>
          </a:bodyPr>
          <a:lstStyle/>
          <a:p>
            <a:pPr marL="12016">
              <a:lnSpc>
                <a:spcPct val="101725"/>
              </a:lnSpc>
              <a:spcBef>
                <a:spcPts val="18"/>
              </a:spcBef>
            </a:pPr>
            <a:r>
              <a:rPr sz="485" b="1" spc="2" dirty="0">
                <a:latin typeface="Calibri"/>
                <a:cs typeface="Calibri"/>
              </a:rPr>
              <a:t>G</a:t>
            </a:r>
            <a:r>
              <a:rPr sz="485" b="1" dirty="0">
                <a:latin typeface="Calibri"/>
                <a:cs typeface="Calibri"/>
              </a:rPr>
              <a:t>a</a:t>
            </a:r>
            <a:r>
              <a:rPr sz="485" b="1" spc="2" dirty="0">
                <a:latin typeface="Calibri"/>
                <a:cs typeface="Calibri"/>
              </a:rPr>
              <a:t>m</a:t>
            </a:r>
            <a:r>
              <a:rPr sz="485" b="1" dirty="0">
                <a:latin typeface="Calibri"/>
                <a:cs typeface="Calibri"/>
              </a:rPr>
              <a:t>e</a:t>
            </a:r>
            <a:r>
              <a:rPr sz="485" b="1" spc="2" dirty="0">
                <a:latin typeface="Calibri"/>
                <a:cs typeface="Calibri"/>
              </a:rPr>
              <a:t> </a:t>
            </a:r>
            <a:r>
              <a:rPr sz="485" b="1" dirty="0">
                <a:latin typeface="Calibri"/>
                <a:cs typeface="Calibri"/>
              </a:rPr>
              <a:t>/ Per</a:t>
            </a:r>
            <a:r>
              <a:rPr sz="485" b="1" spc="-2" dirty="0">
                <a:latin typeface="Calibri"/>
                <a:cs typeface="Calibri"/>
              </a:rPr>
              <a:t>i</a:t>
            </a:r>
            <a:r>
              <a:rPr sz="485" b="1" dirty="0">
                <a:latin typeface="Calibri"/>
                <a:cs typeface="Calibri"/>
              </a:rPr>
              <a:t>od</a:t>
            </a:r>
            <a:endParaRPr sz="485">
              <a:latin typeface="Calibri"/>
              <a:cs typeface="Calibri"/>
            </a:endParaRPr>
          </a:p>
        </p:txBody>
      </p:sp>
      <p:sp>
        <p:nvSpPr>
          <p:cNvPr id="51" name="object 51"/>
          <p:cNvSpPr txBox="1"/>
          <p:nvPr/>
        </p:nvSpPr>
        <p:spPr>
          <a:xfrm>
            <a:off x="6945840" y="1305180"/>
            <a:ext cx="427948" cy="162676"/>
          </a:xfrm>
          <a:prstGeom prst="rect">
            <a:avLst/>
          </a:prstGeom>
        </p:spPr>
        <p:txBody>
          <a:bodyPr wrap="square" lIns="0" tIns="0" rIns="0" bIns="0" rtlCol="0">
            <a:noAutofit/>
          </a:bodyPr>
          <a:lstStyle/>
          <a:p>
            <a:pPr marL="12016">
              <a:lnSpc>
                <a:spcPct val="101725"/>
              </a:lnSpc>
              <a:spcBef>
                <a:spcPts val="18"/>
              </a:spcBef>
            </a:pPr>
            <a:r>
              <a:rPr sz="485" b="1" spc="2" dirty="0">
                <a:latin typeface="Calibri"/>
                <a:cs typeface="Calibri"/>
              </a:rPr>
              <a:t>P</a:t>
            </a:r>
            <a:r>
              <a:rPr sz="485" b="1" dirty="0">
                <a:latin typeface="Calibri"/>
                <a:cs typeface="Calibri"/>
              </a:rPr>
              <a:t>rac</a:t>
            </a:r>
            <a:r>
              <a:rPr sz="485" b="1" spc="-2" dirty="0">
                <a:latin typeface="Calibri"/>
                <a:cs typeface="Calibri"/>
              </a:rPr>
              <a:t>ti</a:t>
            </a:r>
            <a:r>
              <a:rPr sz="485" b="1" dirty="0">
                <a:latin typeface="Calibri"/>
                <a:cs typeface="Calibri"/>
              </a:rPr>
              <a:t>ce</a:t>
            </a:r>
            <a:endParaRPr sz="485">
              <a:latin typeface="Calibri"/>
              <a:cs typeface="Calibri"/>
            </a:endParaRPr>
          </a:p>
        </p:txBody>
      </p:sp>
      <p:sp>
        <p:nvSpPr>
          <p:cNvPr id="50" name="object 50"/>
          <p:cNvSpPr txBox="1"/>
          <p:nvPr/>
        </p:nvSpPr>
        <p:spPr>
          <a:xfrm>
            <a:off x="6064757" y="1393914"/>
            <a:ext cx="725802" cy="147886"/>
          </a:xfrm>
          <a:prstGeom prst="rect">
            <a:avLst/>
          </a:prstGeom>
        </p:spPr>
        <p:txBody>
          <a:bodyPr wrap="square" lIns="0" tIns="0" rIns="0" bIns="0" rtlCol="0">
            <a:noAutofit/>
          </a:bodyPr>
          <a:lstStyle/>
          <a:p>
            <a:pPr marR="27458" algn="r">
              <a:lnSpc>
                <a:spcPts val="494"/>
              </a:lnSpc>
              <a:spcBef>
                <a:spcPts val="24"/>
              </a:spcBef>
            </a:pPr>
            <a:r>
              <a:rPr sz="728" baseline="3413" dirty="0">
                <a:latin typeface="Calibri"/>
                <a:cs typeface="Calibri"/>
              </a:rPr>
              <a:t>1. wa</a:t>
            </a:r>
            <a:r>
              <a:rPr sz="728" spc="-2" baseline="3413" dirty="0">
                <a:latin typeface="Calibri"/>
                <a:cs typeface="Calibri"/>
              </a:rPr>
              <a:t>r</a:t>
            </a:r>
            <a:r>
              <a:rPr sz="728" baseline="3413" dirty="0">
                <a:latin typeface="Calibri"/>
                <a:cs typeface="Calibri"/>
              </a:rPr>
              <a:t>m</a:t>
            </a:r>
            <a:r>
              <a:rPr sz="728" spc="2" baseline="3413" dirty="0">
                <a:latin typeface="Calibri"/>
                <a:cs typeface="Calibri"/>
              </a:rPr>
              <a:t> </a:t>
            </a:r>
            <a:r>
              <a:rPr sz="728" spc="-2" baseline="3413" dirty="0">
                <a:latin typeface="Calibri"/>
                <a:cs typeface="Calibri"/>
              </a:rPr>
              <a:t>u</a:t>
            </a:r>
            <a:r>
              <a:rPr sz="728" baseline="3413" dirty="0">
                <a:latin typeface="Calibri"/>
                <a:cs typeface="Calibri"/>
              </a:rPr>
              <a:t>p                </a:t>
            </a:r>
            <a:r>
              <a:rPr sz="728" spc="42" baseline="3413" dirty="0">
                <a:latin typeface="Calibri"/>
                <a:cs typeface="Calibri"/>
              </a:rPr>
              <a:t> </a:t>
            </a:r>
            <a:r>
              <a:rPr sz="728" spc="-2" baseline="3413" dirty="0">
                <a:latin typeface="Calibri"/>
                <a:cs typeface="Calibri"/>
              </a:rPr>
              <a:t>off</a:t>
            </a:r>
            <a:r>
              <a:rPr sz="728" spc="2" baseline="3413" dirty="0">
                <a:latin typeface="Calibri"/>
                <a:cs typeface="Calibri"/>
              </a:rPr>
              <a:t>-</a:t>
            </a:r>
            <a:r>
              <a:rPr sz="728" spc="-2" baseline="3413" dirty="0">
                <a:latin typeface="Calibri"/>
                <a:cs typeface="Calibri"/>
              </a:rPr>
              <a:t>ic</a:t>
            </a:r>
            <a:r>
              <a:rPr sz="728" baseline="3413" dirty="0">
                <a:latin typeface="Calibri"/>
                <a:cs typeface="Calibri"/>
              </a:rPr>
              <a:t>e</a:t>
            </a:r>
            <a:endParaRPr sz="485">
              <a:latin typeface="Calibri"/>
              <a:cs typeface="Calibri"/>
            </a:endParaRPr>
          </a:p>
          <a:p>
            <a:pPr marR="32103" algn="r">
              <a:lnSpc>
                <a:spcPts val="582"/>
              </a:lnSpc>
              <a:spcBef>
                <a:spcPts val="4"/>
              </a:spcBef>
            </a:pPr>
            <a:r>
              <a:rPr sz="485" spc="-2" dirty="0">
                <a:latin typeface="Calibri"/>
                <a:cs typeface="Calibri"/>
              </a:rPr>
              <a:t>o</a:t>
            </a:r>
            <a:r>
              <a:rPr sz="485" dirty="0">
                <a:latin typeface="Calibri"/>
                <a:cs typeface="Calibri"/>
              </a:rPr>
              <a:t>n</a:t>
            </a:r>
            <a:r>
              <a:rPr sz="485" spc="2" dirty="0">
                <a:latin typeface="Calibri"/>
                <a:cs typeface="Calibri"/>
              </a:rPr>
              <a:t>-</a:t>
            </a:r>
            <a:r>
              <a:rPr sz="485" spc="-2" dirty="0">
                <a:latin typeface="Calibri"/>
                <a:cs typeface="Calibri"/>
              </a:rPr>
              <a:t>ic</a:t>
            </a:r>
            <a:r>
              <a:rPr sz="485" dirty="0">
                <a:latin typeface="Calibri"/>
                <a:cs typeface="Calibri"/>
              </a:rPr>
              <a:t>e</a:t>
            </a:r>
            <a:endParaRPr sz="485">
              <a:latin typeface="Calibri"/>
              <a:cs typeface="Calibri"/>
            </a:endParaRPr>
          </a:p>
        </p:txBody>
      </p:sp>
      <p:sp>
        <p:nvSpPr>
          <p:cNvPr id="49" name="object 49"/>
          <p:cNvSpPr txBox="1"/>
          <p:nvPr/>
        </p:nvSpPr>
        <p:spPr>
          <a:xfrm>
            <a:off x="6790558" y="1393914"/>
            <a:ext cx="155282" cy="73943"/>
          </a:xfrm>
          <a:prstGeom prst="rect">
            <a:avLst/>
          </a:prstGeom>
        </p:spPr>
        <p:txBody>
          <a:bodyPr wrap="square" lIns="0" tIns="0" rIns="0" bIns="0" rtlCol="0">
            <a:noAutofit/>
          </a:bodyPr>
          <a:lstStyle/>
          <a:p>
            <a:pPr marL="15406">
              <a:lnSpc>
                <a:spcPts val="576"/>
              </a:lnSpc>
              <a:spcBef>
                <a:spcPts val="6"/>
              </a:spcBef>
            </a:pPr>
            <a:endParaRPr sz="576"/>
          </a:p>
        </p:txBody>
      </p:sp>
      <p:sp>
        <p:nvSpPr>
          <p:cNvPr id="48" name="object 48"/>
          <p:cNvSpPr txBox="1"/>
          <p:nvPr/>
        </p:nvSpPr>
        <p:spPr>
          <a:xfrm>
            <a:off x="6790558" y="1467857"/>
            <a:ext cx="155282" cy="73943"/>
          </a:xfrm>
          <a:prstGeom prst="rect">
            <a:avLst/>
          </a:prstGeom>
        </p:spPr>
        <p:txBody>
          <a:bodyPr wrap="square" lIns="0" tIns="0" rIns="0" bIns="0" rtlCol="0">
            <a:noAutofit/>
          </a:bodyPr>
          <a:lstStyle/>
          <a:p>
            <a:pPr marL="15406">
              <a:lnSpc>
                <a:spcPts val="576"/>
              </a:lnSpc>
              <a:spcBef>
                <a:spcPts val="6"/>
              </a:spcBef>
            </a:pPr>
            <a:endParaRPr sz="576"/>
          </a:p>
        </p:txBody>
      </p:sp>
      <p:sp>
        <p:nvSpPr>
          <p:cNvPr id="47" name="object 47"/>
          <p:cNvSpPr txBox="1"/>
          <p:nvPr/>
        </p:nvSpPr>
        <p:spPr>
          <a:xfrm>
            <a:off x="6945840" y="1467856"/>
            <a:ext cx="285607" cy="147887"/>
          </a:xfrm>
          <a:prstGeom prst="rect">
            <a:avLst/>
          </a:prstGeom>
        </p:spPr>
        <p:txBody>
          <a:bodyPr wrap="square" lIns="0" tIns="0" rIns="0" bIns="0" rtlCol="0">
            <a:noAutofit/>
          </a:bodyPr>
          <a:lstStyle/>
          <a:p>
            <a:pPr marL="66552">
              <a:lnSpc>
                <a:spcPts val="494"/>
              </a:lnSpc>
              <a:spcBef>
                <a:spcPts val="24"/>
              </a:spcBef>
            </a:pPr>
            <a:r>
              <a:rPr sz="728" spc="-2" baseline="3413" dirty="0">
                <a:latin typeface="Calibri"/>
                <a:cs typeface="Calibri"/>
              </a:rPr>
              <a:t>off</a:t>
            </a:r>
            <a:r>
              <a:rPr sz="728" spc="2" baseline="3413" dirty="0">
                <a:latin typeface="Calibri"/>
                <a:cs typeface="Calibri"/>
              </a:rPr>
              <a:t>-</a:t>
            </a:r>
            <a:r>
              <a:rPr sz="728" spc="-2" baseline="3413" dirty="0">
                <a:latin typeface="Calibri"/>
                <a:cs typeface="Calibri"/>
              </a:rPr>
              <a:t>ic</a:t>
            </a:r>
            <a:r>
              <a:rPr sz="728" baseline="3413" dirty="0">
                <a:latin typeface="Calibri"/>
                <a:cs typeface="Calibri"/>
              </a:rPr>
              <a:t>e</a:t>
            </a:r>
            <a:endParaRPr sz="485">
              <a:latin typeface="Calibri"/>
              <a:cs typeface="Calibri"/>
            </a:endParaRPr>
          </a:p>
          <a:p>
            <a:pPr marL="69325">
              <a:lnSpc>
                <a:spcPts val="582"/>
              </a:lnSpc>
              <a:spcBef>
                <a:spcPts val="4"/>
              </a:spcBef>
            </a:pPr>
            <a:r>
              <a:rPr sz="485" spc="-2" dirty="0">
                <a:latin typeface="Calibri"/>
                <a:cs typeface="Calibri"/>
              </a:rPr>
              <a:t>o</a:t>
            </a:r>
            <a:r>
              <a:rPr sz="485" dirty="0">
                <a:latin typeface="Calibri"/>
                <a:cs typeface="Calibri"/>
              </a:rPr>
              <a:t>n</a:t>
            </a:r>
            <a:r>
              <a:rPr sz="485" spc="2" dirty="0">
                <a:latin typeface="Calibri"/>
                <a:cs typeface="Calibri"/>
              </a:rPr>
              <a:t>-</a:t>
            </a:r>
            <a:r>
              <a:rPr sz="485" spc="-2" dirty="0">
                <a:latin typeface="Calibri"/>
                <a:cs typeface="Calibri"/>
              </a:rPr>
              <a:t>ic</a:t>
            </a:r>
            <a:r>
              <a:rPr sz="485" dirty="0">
                <a:latin typeface="Calibri"/>
                <a:cs typeface="Calibri"/>
              </a:rPr>
              <a:t>e</a:t>
            </a:r>
            <a:endParaRPr sz="485">
              <a:latin typeface="Calibri"/>
              <a:cs typeface="Calibri"/>
            </a:endParaRPr>
          </a:p>
        </p:txBody>
      </p:sp>
      <p:sp>
        <p:nvSpPr>
          <p:cNvPr id="46" name="object 46"/>
          <p:cNvSpPr txBox="1"/>
          <p:nvPr/>
        </p:nvSpPr>
        <p:spPr>
          <a:xfrm>
            <a:off x="7231447" y="1467857"/>
            <a:ext cx="142341" cy="73943"/>
          </a:xfrm>
          <a:prstGeom prst="rect">
            <a:avLst/>
          </a:prstGeom>
        </p:spPr>
        <p:txBody>
          <a:bodyPr wrap="square" lIns="0" tIns="0" rIns="0" bIns="0" rtlCol="0">
            <a:noAutofit/>
          </a:bodyPr>
          <a:lstStyle/>
          <a:p>
            <a:pPr marL="15406">
              <a:lnSpc>
                <a:spcPts val="576"/>
              </a:lnSpc>
              <a:spcBef>
                <a:spcPts val="6"/>
              </a:spcBef>
            </a:pPr>
            <a:endParaRPr sz="576"/>
          </a:p>
        </p:txBody>
      </p:sp>
      <p:sp>
        <p:nvSpPr>
          <p:cNvPr id="45" name="object 45"/>
          <p:cNvSpPr txBox="1"/>
          <p:nvPr/>
        </p:nvSpPr>
        <p:spPr>
          <a:xfrm>
            <a:off x="6064756" y="1541800"/>
            <a:ext cx="881084" cy="222062"/>
          </a:xfrm>
          <a:prstGeom prst="rect">
            <a:avLst/>
          </a:prstGeom>
        </p:spPr>
        <p:txBody>
          <a:bodyPr wrap="square" lIns="0" tIns="0" rIns="0" bIns="0" rtlCol="0">
            <a:noAutofit/>
          </a:bodyPr>
          <a:lstStyle/>
          <a:p>
            <a:pPr marL="12016">
              <a:lnSpc>
                <a:spcPts val="494"/>
              </a:lnSpc>
              <a:spcBef>
                <a:spcPts val="24"/>
              </a:spcBef>
            </a:pPr>
            <a:r>
              <a:rPr sz="728" baseline="3413" dirty="0">
                <a:latin typeface="Calibri"/>
                <a:cs typeface="Calibri"/>
              </a:rPr>
              <a:t>2. 1st                          </a:t>
            </a:r>
            <a:r>
              <a:rPr sz="728" spc="106" baseline="3413" dirty="0">
                <a:latin typeface="Calibri"/>
                <a:cs typeface="Calibri"/>
              </a:rPr>
              <a:t> </a:t>
            </a:r>
            <a:r>
              <a:rPr sz="728" baseline="3413" dirty="0">
                <a:latin typeface="Calibri"/>
                <a:cs typeface="Calibri"/>
              </a:rPr>
              <a:t>4. 3</a:t>
            </a:r>
            <a:r>
              <a:rPr sz="728" spc="-2" baseline="3413" dirty="0">
                <a:latin typeface="Calibri"/>
                <a:cs typeface="Calibri"/>
              </a:rPr>
              <a:t>r</a:t>
            </a:r>
            <a:r>
              <a:rPr sz="728" baseline="3413" dirty="0">
                <a:latin typeface="Calibri"/>
                <a:cs typeface="Calibri"/>
              </a:rPr>
              <a:t>d</a:t>
            </a:r>
            <a:endParaRPr sz="485">
              <a:latin typeface="Calibri"/>
              <a:cs typeface="Calibri"/>
            </a:endParaRPr>
          </a:p>
          <a:p>
            <a:pPr marL="12016">
              <a:lnSpc>
                <a:spcPts val="582"/>
              </a:lnSpc>
              <a:spcBef>
                <a:spcPts val="4"/>
              </a:spcBef>
            </a:pPr>
            <a:r>
              <a:rPr sz="485" dirty="0">
                <a:latin typeface="Calibri"/>
                <a:cs typeface="Calibri"/>
              </a:rPr>
              <a:t>3. 2nd                         </a:t>
            </a:r>
            <a:r>
              <a:rPr sz="485" spc="57" dirty="0">
                <a:latin typeface="Calibri"/>
                <a:cs typeface="Calibri"/>
              </a:rPr>
              <a:t> </a:t>
            </a:r>
            <a:r>
              <a:rPr sz="485" dirty="0">
                <a:latin typeface="Calibri"/>
                <a:cs typeface="Calibri"/>
              </a:rPr>
              <a:t>5. </a:t>
            </a:r>
            <a:r>
              <a:rPr sz="485" spc="-2" dirty="0">
                <a:latin typeface="Calibri"/>
                <a:cs typeface="Calibri"/>
              </a:rPr>
              <a:t>O</a:t>
            </a:r>
            <a:r>
              <a:rPr sz="485" dirty="0">
                <a:latin typeface="Calibri"/>
                <a:cs typeface="Calibri"/>
              </a:rPr>
              <a:t>t</a:t>
            </a:r>
            <a:endParaRPr sz="485">
              <a:latin typeface="Calibri"/>
              <a:cs typeface="Calibri"/>
            </a:endParaRPr>
          </a:p>
          <a:p>
            <a:pPr marL="12016">
              <a:lnSpc>
                <a:spcPts val="585"/>
              </a:lnSpc>
              <a:tabLst>
                <a:tab pos="801095" algn="l"/>
              </a:tabLst>
            </a:pPr>
            <a:r>
              <a:rPr sz="485" b="1" dirty="0">
                <a:latin typeface="Calibri"/>
                <a:cs typeface="Calibri"/>
              </a:rPr>
              <a:t>p</a:t>
            </a:r>
            <a:r>
              <a:rPr sz="485" b="1" spc="-2" dirty="0">
                <a:latin typeface="Calibri"/>
                <a:cs typeface="Calibri"/>
              </a:rPr>
              <a:t>l</a:t>
            </a:r>
            <a:r>
              <a:rPr sz="485" b="1" dirty="0">
                <a:latin typeface="Calibri"/>
                <a:cs typeface="Calibri"/>
              </a:rPr>
              <a:t>ay</a:t>
            </a:r>
            <a:r>
              <a:rPr sz="485" b="1" spc="-2" dirty="0">
                <a:latin typeface="Calibri"/>
                <a:cs typeface="Calibri"/>
              </a:rPr>
              <a:t>i</a:t>
            </a:r>
            <a:r>
              <a:rPr sz="485" b="1" dirty="0">
                <a:latin typeface="Calibri"/>
                <a:cs typeface="Calibri"/>
              </a:rPr>
              <a:t>ng</a:t>
            </a:r>
            <a:r>
              <a:rPr sz="485" b="1" spc="2" dirty="0">
                <a:latin typeface="Calibri"/>
                <a:cs typeface="Calibri"/>
              </a:rPr>
              <a:t> </a:t>
            </a:r>
            <a:r>
              <a:rPr sz="485" b="1" spc="-2" dirty="0">
                <a:latin typeface="Calibri"/>
                <a:cs typeface="Calibri"/>
              </a:rPr>
              <a:t>ti</a:t>
            </a:r>
            <a:r>
              <a:rPr sz="485" b="1" spc="2" dirty="0">
                <a:latin typeface="Calibri"/>
                <a:cs typeface="Calibri"/>
              </a:rPr>
              <a:t>m</a:t>
            </a:r>
            <a:r>
              <a:rPr sz="485" b="1" dirty="0">
                <a:latin typeface="Calibri"/>
                <a:cs typeface="Calibri"/>
              </a:rPr>
              <a:t>e</a:t>
            </a:r>
            <a:r>
              <a:rPr sz="485" b="1" spc="-2" dirty="0">
                <a:latin typeface="Calibri"/>
                <a:cs typeface="Calibri"/>
              </a:rPr>
              <a:t>:</a:t>
            </a:r>
            <a:r>
              <a:rPr sz="485" b="1" u="sng" dirty="0">
                <a:latin typeface="Calibri"/>
                <a:cs typeface="Calibri"/>
              </a:rPr>
              <a:t> 	</a:t>
            </a:r>
            <a:endParaRPr sz="485">
              <a:latin typeface="Calibri"/>
              <a:cs typeface="Calibri"/>
            </a:endParaRPr>
          </a:p>
        </p:txBody>
      </p:sp>
      <p:sp>
        <p:nvSpPr>
          <p:cNvPr id="44" name="object 44"/>
          <p:cNvSpPr txBox="1"/>
          <p:nvPr/>
        </p:nvSpPr>
        <p:spPr>
          <a:xfrm>
            <a:off x="7231447" y="1541800"/>
            <a:ext cx="142341" cy="73944"/>
          </a:xfrm>
          <a:prstGeom prst="rect">
            <a:avLst/>
          </a:prstGeom>
        </p:spPr>
        <p:txBody>
          <a:bodyPr wrap="square" lIns="0" tIns="0" rIns="0" bIns="0" rtlCol="0">
            <a:noAutofit/>
          </a:bodyPr>
          <a:lstStyle/>
          <a:p>
            <a:pPr marL="15406">
              <a:lnSpc>
                <a:spcPts val="576"/>
              </a:lnSpc>
              <a:spcBef>
                <a:spcPts val="6"/>
              </a:spcBef>
            </a:pPr>
            <a:endParaRPr sz="576"/>
          </a:p>
        </p:txBody>
      </p:sp>
      <p:sp>
        <p:nvSpPr>
          <p:cNvPr id="43" name="object 43"/>
          <p:cNvSpPr txBox="1"/>
          <p:nvPr/>
        </p:nvSpPr>
        <p:spPr>
          <a:xfrm>
            <a:off x="6945840" y="1615744"/>
            <a:ext cx="427948" cy="148117"/>
          </a:xfrm>
          <a:prstGeom prst="rect">
            <a:avLst/>
          </a:prstGeom>
        </p:spPr>
        <p:txBody>
          <a:bodyPr wrap="square" lIns="0" tIns="0" rIns="0" bIns="0" rtlCol="0">
            <a:noAutofit/>
          </a:bodyPr>
          <a:lstStyle/>
          <a:p>
            <a:pPr marL="15406">
              <a:lnSpc>
                <a:spcPts val="606"/>
              </a:lnSpc>
            </a:pPr>
            <a:endParaRPr sz="606"/>
          </a:p>
        </p:txBody>
      </p:sp>
      <p:sp>
        <p:nvSpPr>
          <p:cNvPr id="42" name="object 42"/>
          <p:cNvSpPr txBox="1"/>
          <p:nvPr/>
        </p:nvSpPr>
        <p:spPr>
          <a:xfrm>
            <a:off x="6064756" y="1763862"/>
            <a:ext cx="1309032" cy="591548"/>
          </a:xfrm>
          <a:prstGeom prst="rect">
            <a:avLst/>
          </a:prstGeom>
        </p:spPr>
        <p:txBody>
          <a:bodyPr wrap="square" lIns="0" tIns="0" rIns="0" bIns="0" rtlCol="0">
            <a:noAutofit/>
          </a:bodyPr>
          <a:lstStyle/>
          <a:p>
            <a:pPr marL="12016">
              <a:lnSpc>
                <a:spcPts val="492"/>
              </a:lnSpc>
              <a:spcBef>
                <a:spcPts val="24"/>
              </a:spcBef>
            </a:pPr>
            <a:r>
              <a:rPr sz="728" b="1" spc="2" baseline="3413" dirty="0">
                <a:latin typeface="Calibri"/>
                <a:cs typeface="Calibri"/>
              </a:rPr>
              <a:t>S</a:t>
            </a:r>
            <a:r>
              <a:rPr sz="728" b="1" spc="-2" baseline="3413" dirty="0">
                <a:latin typeface="Calibri"/>
                <a:cs typeface="Calibri"/>
              </a:rPr>
              <a:t>it</a:t>
            </a:r>
            <a:r>
              <a:rPr sz="728" b="1" baseline="3413" dirty="0">
                <a:latin typeface="Calibri"/>
                <a:cs typeface="Calibri"/>
              </a:rPr>
              <a:t>ua</a:t>
            </a:r>
            <a:r>
              <a:rPr sz="728" b="1" spc="-2" baseline="3413" dirty="0">
                <a:latin typeface="Calibri"/>
                <a:cs typeface="Calibri"/>
              </a:rPr>
              <a:t>ti</a:t>
            </a:r>
            <a:r>
              <a:rPr sz="728" b="1" baseline="3413" dirty="0">
                <a:latin typeface="Calibri"/>
                <a:cs typeface="Calibri"/>
              </a:rPr>
              <a:t>on</a:t>
            </a:r>
            <a:endParaRPr sz="485">
              <a:latin typeface="Calibri"/>
              <a:cs typeface="Calibri"/>
            </a:endParaRPr>
          </a:p>
          <a:p>
            <a:pPr marL="12016">
              <a:lnSpc>
                <a:spcPts val="585"/>
              </a:lnSpc>
              <a:spcBef>
                <a:spcPts val="4"/>
              </a:spcBef>
            </a:pPr>
            <a:r>
              <a:rPr sz="485" spc="2" dirty="0">
                <a:latin typeface="Calibri"/>
                <a:cs typeface="Calibri"/>
              </a:rPr>
              <a:t>E</a:t>
            </a:r>
            <a:r>
              <a:rPr sz="485" spc="-2" dirty="0">
                <a:latin typeface="Calibri"/>
                <a:cs typeface="Calibri"/>
              </a:rPr>
              <a:t>ve</a:t>
            </a:r>
            <a:r>
              <a:rPr sz="485" dirty="0">
                <a:latin typeface="Calibri"/>
                <a:cs typeface="Calibri"/>
              </a:rPr>
              <a:t>n</a:t>
            </a:r>
            <a:r>
              <a:rPr sz="485" spc="-2" dirty="0">
                <a:latin typeface="Calibri"/>
                <a:cs typeface="Calibri"/>
              </a:rPr>
              <a:t> </a:t>
            </a:r>
            <a:r>
              <a:rPr sz="485" dirty="0">
                <a:latin typeface="Calibri"/>
                <a:cs typeface="Calibri"/>
              </a:rPr>
              <a:t>S</a:t>
            </a:r>
            <a:r>
              <a:rPr sz="485" spc="-2" dirty="0">
                <a:latin typeface="Calibri"/>
                <a:cs typeface="Calibri"/>
              </a:rPr>
              <a:t>tre</a:t>
            </a:r>
            <a:r>
              <a:rPr sz="485" dirty="0">
                <a:latin typeface="Calibri"/>
                <a:cs typeface="Calibri"/>
              </a:rPr>
              <a:t>ng</a:t>
            </a:r>
            <a:r>
              <a:rPr sz="485" spc="-2" dirty="0">
                <a:latin typeface="Calibri"/>
                <a:cs typeface="Calibri"/>
              </a:rPr>
              <a:t>t</a:t>
            </a:r>
            <a:r>
              <a:rPr sz="485" dirty="0">
                <a:latin typeface="Calibri"/>
                <a:cs typeface="Calibri"/>
              </a:rPr>
              <a:t>h           </a:t>
            </a:r>
            <a:r>
              <a:rPr sz="485" spc="76" dirty="0">
                <a:latin typeface="Calibri"/>
                <a:cs typeface="Calibri"/>
              </a:rPr>
              <a:t> </a:t>
            </a:r>
            <a:r>
              <a:rPr sz="485" dirty="0">
                <a:latin typeface="Calibri"/>
                <a:cs typeface="Calibri"/>
              </a:rPr>
              <a:t>5/5       </a:t>
            </a:r>
            <a:r>
              <a:rPr sz="485" spc="6" dirty="0">
                <a:latin typeface="Calibri"/>
                <a:cs typeface="Calibri"/>
              </a:rPr>
              <a:t> </a:t>
            </a:r>
            <a:r>
              <a:rPr sz="485" spc="2" dirty="0">
                <a:latin typeface="Calibri"/>
                <a:cs typeface="Calibri"/>
              </a:rPr>
              <a:t>P</a:t>
            </a:r>
            <a:r>
              <a:rPr sz="485" spc="-2" dirty="0">
                <a:latin typeface="Calibri"/>
                <a:cs typeface="Calibri"/>
              </a:rPr>
              <a:t>e</a:t>
            </a:r>
            <a:r>
              <a:rPr sz="485" dirty="0">
                <a:latin typeface="Calibri"/>
                <a:cs typeface="Calibri"/>
              </a:rPr>
              <a:t>n</a:t>
            </a:r>
            <a:r>
              <a:rPr sz="485" spc="-2" dirty="0">
                <a:latin typeface="Calibri"/>
                <a:cs typeface="Calibri"/>
              </a:rPr>
              <a:t>alt</a:t>
            </a:r>
            <a:r>
              <a:rPr sz="485" dirty="0">
                <a:latin typeface="Calibri"/>
                <a:cs typeface="Calibri"/>
              </a:rPr>
              <a:t>y</a:t>
            </a:r>
            <a:r>
              <a:rPr sz="485" spc="-2" dirty="0">
                <a:latin typeface="Calibri"/>
                <a:cs typeface="Calibri"/>
              </a:rPr>
              <a:t> </a:t>
            </a:r>
            <a:r>
              <a:rPr sz="485" dirty="0">
                <a:latin typeface="Calibri"/>
                <a:cs typeface="Calibri"/>
              </a:rPr>
              <a:t>K</a:t>
            </a:r>
            <a:r>
              <a:rPr sz="485" spc="-2" dirty="0">
                <a:latin typeface="Calibri"/>
                <a:cs typeface="Calibri"/>
              </a:rPr>
              <a:t>illi</a:t>
            </a:r>
            <a:r>
              <a:rPr sz="485" dirty="0">
                <a:latin typeface="Calibri"/>
                <a:cs typeface="Calibri"/>
              </a:rPr>
              <a:t>ng     </a:t>
            </a:r>
            <a:r>
              <a:rPr sz="485" spc="57" dirty="0">
                <a:latin typeface="Calibri"/>
                <a:cs typeface="Calibri"/>
              </a:rPr>
              <a:t> </a:t>
            </a:r>
            <a:r>
              <a:rPr sz="485" dirty="0">
                <a:latin typeface="Calibri"/>
                <a:cs typeface="Calibri"/>
              </a:rPr>
              <a:t>4/5</a:t>
            </a:r>
            <a:endParaRPr sz="485">
              <a:latin typeface="Calibri"/>
              <a:cs typeface="Calibri"/>
            </a:endParaRPr>
          </a:p>
          <a:p>
            <a:pPr marL="539120">
              <a:lnSpc>
                <a:spcPct val="101725"/>
              </a:lnSpc>
              <a:spcBef>
                <a:spcPts val="543"/>
              </a:spcBef>
            </a:pPr>
            <a:r>
              <a:rPr sz="485" dirty="0">
                <a:latin typeface="Calibri"/>
                <a:cs typeface="Calibri"/>
              </a:rPr>
              <a:t>3/3                                      </a:t>
            </a:r>
            <a:r>
              <a:rPr sz="485" spc="76" dirty="0">
                <a:latin typeface="Calibri"/>
                <a:cs typeface="Calibri"/>
              </a:rPr>
              <a:t> </a:t>
            </a:r>
            <a:r>
              <a:rPr sz="485" dirty="0">
                <a:latin typeface="Calibri"/>
                <a:cs typeface="Calibri"/>
              </a:rPr>
              <a:t>3/4</a:t>
            </a:r>
            <a:endParaRPr sz="485">
              <a:latin typeface="Calibri"/>
              <a:cs typeface="Calibri"/>
            </a:endParaRPr>
          </a:p>
          <a:p>
            <a:pPr marL="12016">
              <a:lnSpc>
                <a:spcPct val="101725"/>
              </a:lnSpc>
              <a:spcBef>
                <a:spcPts val="572"/>
              </a:spcBef>
            </a:pPr>
            <a:r>
              <a:rPr sz="485" spc="2" dirty="0">
                <a:latin typeface="Calibri"/>
                <a:cs typeface="Calibri"/>
              </a:rPr>
              <a:t>P</a:t>
            </a:r>
            <a:r>
              <a:rPr sz="485" spc="-2" dirty="0">
                <a:latin typeface="Calibri"/>
                <a:cs typeface="Calibri"/>
              </a:rPr>
              <a:t>o</a:t>
            </a:r>
            <a:r>
              <a:rPr sz="485" dirty="0">
                <a:latin typeface="Calibri"/>
                <a:cs typeface="Calibri"/>
              </a:rPr>
              <a:t>w</a:t>
            </a:r>
            <a:r>
              <a:rPr sz="485" spc="-2" dirty="0">
                <a:latin typeface="Calibri"/>
                <a:cs typeface="Calibri"/>
              </a:rPr>
              <a:t>e</a:t>
            </a:r>
            <a:r>
              <a:rPr sz="485" dirty="0">
                <a:latin typeface="Calibri"/>
                <a:cs typeface="Calibri"/>
              </a:rPr>
              <a:t>r</a:t>
            </a:r>
            <a:r>
              <a:rPr sz="485" spc="-2" dirty="0">
                <a:latin typeface="Calibri"/>
                <a:cs typeface="Calibri"/>
              </a:rPr>
              <a:t> </a:t>
            </a:r>
            <a:r>
              <a:rPr sz="485" dirty="0">
                <a:latin typeface="Calibri"/>
                <a:cs typeface="Calibri"/>
              </a:rPr>
              <a:t>P</a:t>
            </a:r>
            <a:r>
              <a:rPr sz="485" spc="-2" dirty="0">
                <a:latin typeface="Calibri"/>
                <a:cs typeface="Calibri"/>
              </a:rPr>
              <a:t>l</a:t>
            </a:r>
            <a:r>
              <a:rPr sz="485" dirty="0">
                <a:latin typeface="Calibri"/>
                <a:cs typeface="Calibri"/>
              </a:rPr>
              <a:t>ay                </a:t>
            </a:r>
            <a:r>
              <a:rPr sz="485" spc="94" dirty="0">
                <a:latin typeface="Calibri"/>
                <a:cs typeface="Calibri"/>
              </a:rPr>
              <a:t> </a:t>
            </a:r>
            <a:r>
              <a:rPr sz="485" dirty="0">
                <a:latin typeface="Calibri"/>
                <a:cs typeface="Calibri"/>
              </a:rPr>
              <a:t>5/4                  </a:t>
            </a:r>
            <a:r>
              <a:rPr sz="485" spc="21" dirty="0">
                <a:latin typeface="Calibri"/>
                <a:cs typeface="Calibri"/>
              </a:rPr>
              <a:t> </a:t>
            </a:r>
            <a:r>
              <a:rPr sz="485" spc="-2" dirty="0">
                <a:latin typeface="Calibri"/>
                <a:cs typeface="Calibri"/>
              </a:rPr>
              <a:t>Go</a:t>
            </a:r>
            <a:r>
              <a:rPr sz="485" dirty="0">
                <a:latin typeface="Calibri"/>
                <a:cs typeface="Calibri"/>
              </a:rPr>
              <a:t>a</a:t>
            </a:r>
            <a:r>
              <a:rPr sz="485" spc="-2" dirty="0">
                <a:latin typeface="Calibri"/>
                <a:cs typeface="Calibri"/>
              </a:rPr>
              <a:t>li</a:t>
            </a:r>
            <a:r>
              <a:rPr sz="485" dirty="0">
                <a:latin typeface="Calibri"/>
                <a:cs typeface="Calibri"/>
              </a:rPr>
              <a:t>e</a:t>
            </a:r>
            <a:endParaRPr sz="485">
              <a:latin typeface="Calibri"/>
              <a:cs typeface="Calibri"/>
            </a:endParaRPr>
          </a:p>
          <a:p>
            <a:pPr marL="539120">
              <a:lnSpc>
                <a:spcPct val="101725"/>
              </a:lnSpc>
              <a:spcBef>
                <a:spcPts val="572"/>
              </a:spcBef>
            </a:pPr>
            <a:r>
              <a:rPr sz="485" dirty="0">
                <a:latin typeface="Calibri"/>
                <a:cs typeface="Calibri"/>
              </a:rPr>
              <a:t>4/3                  </a:t>
            </a:r>
            <a:r>
              <a:rPr sz="485" spc="21" dirty="0">
                <a:latin typeface="Calibri"/>
                <a:cs typeface="Calibri"/>
              </a:rPr>
              <a:t> </a:t>
            </a:r>
            <a:r>
              <a:rPr sz="485" dirty="0">
                <a:latin typeface="Calibri"/>
                <a:cs typeface="Calibri"/>
              </a:rPr>
              <a:t>2. </a:t>
            </a:r>
            <a:r>
              <a:rPr sz="485" spc="-2" dirty="0">
                <a:latin typeface="Calibri"/>
                <a:cs typeface="Calibri"/>
              </a:rPr>
              <a:t>N</a:t>
            </a:r>
            <a:r>
              <a:rPr sz="485" dirty="0">
                <a:latin typeface="Calibri"/>
                <a:cs typeface="Calibri"/>
              </a:rPr>
              <a:t>o</a:t>
            </a:r>
            <a:endParaRPr sz="485">
              <a:latin typeface="Calibri"/>
              <a:cs typeface="Calibri"/>
            </a:endParaRPr>
          </a:p>
        </p:txBody>
      </p:sp>
      <p:sp>
        <p:nvSpPr>
          <p:cNvPr id="41" name="object 41"/>
          <p:cNvSpPr txBox="1"/>
          <p:nvPr/>
        </p:nvSpPr>
        <p:spPr>
          <a:xfrm>
            <a:off x="1256962" y="2355411"/>
            <a:ext cx="2729826" cy="236773"/>
          </a:xfrm>
          <a:prstGeom prst="rect">
            <a:avLst/>
          </a:prstGeom>
        </p:spPr>
        <p:txBody>
          <a:bodyPr wrap="square" lIns="0" tIns="0" rIns="0" bIns="0" rtlCol="0">
            <a:noAutofit/>
          </a:bodyPr>
          <a:lstStyle/>
          <a:p>
            <a:pPr marL="12016">
              <a:lnSpc>
                <a:spcPts val="494"/>
              </a:lnSpc>
              <a:spcBef>
                <a:spcPts val="24"/>
              </a:spcBef>
            </a:pPr>
            <a:r>
              <a:rPr sz="728" b="1" spc="2" baseline="3413" dirty="0">
                <a:latin typeface="Calibri"/>
                <a:cs typeface="Calibri"/>
              </a:rPr>
              <a:t>S</a:t>
            </a:r>
            <a:r>
              <a:rPr sz="728" b="1" baseline="3413" dirty="0">
                <a:latin typeface="Calibri"/>
                <a:cs typeface="Calibri"/>
              </a:rPr>
              <a:t>ource</a:t>
            </a:r>
            <a:r>
              <a:rPr sz="728" b="1" spc="2" baseline="3413" dirty="0">
                <a:latin typeface="Calibri"/>
                <a:cs typeface="Calibri"/>
              </a:rPr>
              <a:t> </a:t>
            </a:r>
            <a:r>
              <a:rPr sz="728" b="1" baseline="3413" dirty="0">
                <a:latin typeface="Calibri"/>
                <a:cs typeface="Calibri"/>
              </a:rPr>
              <a:t>of</a:t>
            </a:r>
            <a:r>
              <a:rPr sz="728" b="1" spc="-2" baseline="3413" dirty="0">
                <a:latin typeface="Calibri"/>
                <a:cs typeface="Calibri"/>
              </a:rPr>
              <a:t> Di</a:t>
            </a:r>
            <a:r>
              <a:rPr sz="728" b="1" baseline="3413" dirty="0">
                <a:latin typeface="Calibri"/>
                <a:cs typeface="Calibri"/>
              </a:rPr>
              <a:t>agno</a:t>
            </a:r>
            <a:r>
              <a:rPr sz="728" b="1" spc="2" baseline="3413" dirty="0">
                <a:latin typeface="Calibri"/>
                <a:cs typeface="Calibri"/>
              </a:rPr>
              <a:t>s</a:t>
            </a:r>
            <a:r>
              <a:rPr sz="728" b="1" spc="-2" baseline="3413" dirty="0">
                <a:latin typeface="Calibri"/>
                <a:cs typeface="Calibri"/>
              </a:rPr>
              <a:t>i</a:t>
            </a:r>
            <a:r>
              <a:rPr sz="728" b="1" baseline="3413" dirty="0">
                <a:latin typeface="Calibri"/>
                <a:cs typeface="Calibri"/>
              </a:rPr>
              <a:t>s</a:t>
            </a:r>
            <a:endParaRPr sz="485">
              <a:latin typeface="Calibri"/>
              <a:cs typeface="Calibri"/>
            </a:endParaRPr>
          </a:p>
          <a:p>
            <a:pPr marL="12016">
              <a:spcBef>
                <a:spcPts val="82"/>
              </a:spcBef>
              <a:tabLst>
                <a:tab pos="2380176" algn="l"/>
              </a:tabLst>
            </a:pPr>
            <a:r>
              <a:rPr sz="485" dirty="0">
                <a:latin typeface="Calibri"/>
                <a:cs typeface="Calibri"/>
              </a:rPr>
              <a:t>1. </a:t>
            </a:r>
            <a:r>
              <a:rPr sz="485" spc="-2" dirty="0">
                <a:latin typeface="Calibri"/>
                <a:cs typeface="Calibri"/>
              </a:rPr>
              <a:t>Me</a:t>
            </a:r>
            <a:r>
              <a:rPr sz="485" dirty="0">
                <a:latin typeface="Calibri"/>
                <a:cs typeface="Calibri"/>
              </a:rPr>
              <a:t>d</a:t>
            </a:r>
            <a:r>
              <a:rPr sz="485" spc="-2" dirty="0">
                <a:latin typeface="Calibri"/>
                <a:cs typeface="Calibri"/>
              </a:rPr>
              <a:t>ic</a:t>
            </a:r>
            <a:r>
              <a:rPr sz="485" dirty="0">
                <a:latin typeface="Calibri"/>
                <a:cs typeface="Calibri"/>
              </a:rPr>
              <a:t>al</a:t>
            </a:r>
            <a:r>
              <a:rPr sz="485" spc="-2" dirty="0">
                <a:latin typeface="Calibri"/>
                <a:cs typeface="Calibri"/>
              </a:rPr>
              <a:t> Docto</a:t>
            </a:r>
            <a:r>
              <a:rPr sz="485" dirty="0">
                <a:latin typeface="Calibri"/>
                <a:cs typeface="Calibri"/>
              </a:rPr>
              <a:t>r             </a:t>
            </a:r>
            <a:r>
              <a:rPr sz="485" spc="-51" dirty="0">
                <a:latin typeface="Calibri"/>
                <a:cs typeface="Calibri"/>
              </a:rPr>
              <a:t> </a:t>
            </a:r>
            <a:r>
              <a:rPr sz="485" dirty="0">
                <a:latin typeface="Calibri"/>
                <a:cs typeface="Calibri"/>
              </a:rPr>
              <a:t>2. </a:t>
            </a:r>
            <a:r>
              <a:rPr sz="485" spc="2" dirty="0">
                <a:latin typeface="Calibri"/>
                <a:cs typeface="Calibri"/>
              </a:rPr>
              <a:t>P</a:t>
            </a:r>
            <a:r>
              <a:rPr sz="485" dirty="0">
                <a:latin typeface="Calibri"/>
                <a:cs typeface="Calibri"/>
              </a:rPr>
              <a:t>h</a:t>
            </a:r>
            <a:r>
              <a:rPr sz="485" spc="-2" dirty="0">
                <a:latin typeface="Calibri"/>
                <a:cs typeface="Calibri"/>
              </a:rPr>
              <a:t>y</a:t>
            </a:r>
            <a:r>
              <a:rPr sz="485" dirty="0">
                <a:latin typeface="Calibri"/>
                <a:cs typeface="Calibri"/>
              </a:rPr>
              <a:t>s</a:t>
            </a:r>
            <a:r>
              <a:rPr sz="485" spc="-2" dirty="0">
                <a:latin typeface="Calibri"/>
                <a:cs typeface="Calibri"/>
              </a:rPr>
              <a:t>iot</a:t>
            </a:r>
            <a:r>
              <a:rPr sz="485" dirty="0">
                <a:latin typeface="Calibri"/>
                <a:cs typeface="Calibri"/>
              </a:rPr>
              <a:t>h</a:t>
            </a:r>
            <a:r>
              <a:rPr sz="485" spc="-2" dirty="0">
                <a:latin typeface="Calibri"/>
                <a:cs typeface="Calibri"/>
              </a:rPr>
              <a:t>er</a:t>
            </a:r>
            <a:r>
              <a:rPr sz="485" dirty="0">
                <a:latin typeface="Calibri"/>
                <a:cs typeface="Calibri"/>
              </a:rPr>
              <a:t>a</a:t>
            </a:r>
            <a:r>
              <a:rPr sz="485" spc="-2" dirty="0">
                <a:latin typeface="Calibri"/>
                <a:cs typeface="Calibri"/>
              </a:rPr>
              <a:t>pi</a:t>
            </a:r>
            <a:r>
              <a:rPr sz="485" dirty="0">
                <a:latin typeface="Calibri"/>
                <a:cs typeface="Calibri"/>
              </a:rPr>
              <a:t>st            </a:t>
            </a:r>
            <a:r>
              <a:rPr sz="485" spc="21" dirty="0">
                <a:latin typeface="Calibri"/>
                <a:cs typeface="Calibri"/>
              </a:rPr>
              <a:t> </a:t>
            </a:r>
            <a:r>
              <a:rPr sz="485" dirty="0">
                <a:latin typeface="Calibri"/>
                <a:cs typeface="Calibri"/>
              </a:rPr>
              <a:t>3. </a:t>
            </a:r>
            <a:r>
              <a:rPr sz="485" spc="-2" dirty="0">
                <a:latin typeface="Calibri"/>
                <a:cs typeface="Calibri"/>
              </a:rPr>
              <a:t>Ot</a:t>
            </a:r>
            <a:r>
              <a:rPr sz="485" dirty="0">
                <a:latin typeface="Calibri"/>
                <a:cs typeface="Calibri"/>
              </a:rPr>
              <a:t>h</a:t>
            </a:r>
            <a:r>
              <a:rPr sz="485" spc="-2" dirty="0">
                <a:latin typeface="Calibri"/>
                <a:cs typeface="Calibri"/>
              </a:rPr>
              <a:t>e</a:t>
            </a:r>
            <a:r>
              <a:rPr sz="485" dirty="0">
                <a:latin typeface="Calibri"/>
                <a:cs typeface="Calibri"/>
              </a:rPr>
              <a:t>r       </a:t>
            </a:r>
            <a:r>
              <a:rPr sz="485" spc="-15" dirty="0">
                <a:latin typeface="Calibri"/>
                <a:cs typeface="Calibri"/>
              </a:rPr>
              <a:t> </a:t>
            </a:r>
            <a:r>
              <a:rPr sz="485" u="sng" dirty="0">
                <a:latin typeface="Calibri"/>
                <a:cs typeface="Calibri"/>
              </a:rPr>
              <a:t> 	</a:t>
            </a:r>
            <a:endParaRPr sz="485">
              <a:latin typeface="Calibri"/>
              <a:cs typeface="Calibri"/>
            </a:endParaRPr>
          </a:p>
        </p:txBody>
      </p:sp>
      <p:sp>
        <p:nvSpPr>
          <p:cNvPr id="40" name="object 40"/>
          <p:cNvSpPr txBox="1"/>
          <p:nvPr/>
        </p:nvSpPr>
        <p:spPr>
          <a:xfrm>
            <a:off x="3986788" y="2355410"/>
            <a:ext cx="1116701" cy="458604"/>
          </a:xfrm>
          <a:prstGeom prst="rect">
            <a:avLst/>
          </a:prstGeom>
        </p:spPr>
        <p:txBody>
          <a:bodyPr wrap="square" lIns="0" tIns="0" rIns="0" bIns="0" rtlCol="0">
            <a:noAutofit/>
          </a:bodyPr>
          <a:lstStyle/>
          <a:p>
            <a:pPr marL="12016">
              <a:lnSpc>
                <a:spcPts val="494"/>
              </a:lnSpc>
              <a:spcBef>
                <a:spcPts val="24"/>
              </a:spcBef>
            </a:pPr>
            <a:r>
              <a:rPr sz="728" b="1" spc="2" baseline="3413" dirty="0">
                <a:latin typeface="Calibri"/>
                <a:cs typeface="Calibri"/>
              </a:rPr>
              <a:t>P</a:t>
            </a:r>
            <a:r>
              <a:rPr sz="728" b="1" spc="-2" baseline="3413" dirty="0">
                <a:latin typeface="Calibri"/>
                <a:cs typeface="Calibri"/>
              </a:rPr>
              <a:t>l</a:t>
            </a:r>
            <a:r>
              <a:rPr sz="728" b="1" baseline="3413" dirty="0">
                <a:latin typeface="Calibri"/>
                <a:cs typeface="Calibri"/>
              </a:rPr>
              <a:t>ay</a:t>
            </a:r>
            <a:r>
              <a:rPr sz="728" b="1" spc="2" baseline="3413" dirty="0">
                <a:latin typeface="Calibri"/>
                <a:cs typeface="Calibri"/>
              </a:rPr>
              <a:t>e</a:t>
            </a:r>
            <a:r>
              <a:rPr sz="728" b="1" baseline="3413" dirty="0">
                <a:latin typeface="Calibri"/>
                <a:cs typeface="Calibri"/>
              </a:rPr>
              <a:t>r </a:t>
            </a:r>
            <a:r>
              <a:rPr sz="728" b="1" spc="-2" baseline="3413" dirty="0">
                <a:latin typeface="Calibri"/>
                <a:cs typeface="Calibri"/>
              </a:rPr>
              <a:t>i</a:t>
            </a:r>
            <a:r>
              <a:rPr sz="728" b="1" baseline="3413" dirty="0">
                <a:latin typeface="Calibri"/>
                <a:cs typeface="Calibri"/>
              </a:rPr>
              <a:t>nfor</a:t>
            </a:r>
            <a:r>
              <a:rPr sz="728" b="1" spc="2" baseline="3413" dirty="0">
                <a:latin typeface="Calibri"/>
                <a:cs typeface="Calibri"/>
              </a:rPr>
              <a:t>m</a:t>
            </a:r>
            <a:r>
              <a:rPr sz="728" b="1" baseline="3413" dirty="0">
                <a:latin typeface="Calibri"/>
                <a:cs typeface="Calibri"/>
              </a:rPr>
              <a:t>a</a:t>
            </a:r>
            <a:r>
              <a:rPr sz="728" b="1" spc="-2" baseline="3413" dirty="0">
                <a:latin typeface="Calibri"/>
                <a:cs typeface="Calibri"/>
              </a:rPr>
              <a:t>ti</a:t>
            </a:r>
            <a:r>
              <a:rPr sz="728" b="1" baseline="3413" dirty="0">
                <a:latin typeface="Calibri"/>
                <a:cs typeface="Calibri"/>
              </a:rPr>
              <a:t>on:</a:t>
            </a:r>
            <a:endParaRPr sz="485">
              <a:latin typeface="Calibri"/>
              <a:cs typeface="Calibri"/>
            </a:endParaRPr>
          </a:p>
          <a:p>
            <a:pPr marL="12016">
              <a:spcBef>
                <a:spcPts val="665"/>
              </a:spcBef>
              <a:tabLst>
                <a:tab pos="808798" algn="l"/>
              </a:tabLst>
            </a:pPr>
            <a:r>
              <a:rPr sz="485" dirty="0">
                <a:latin typeface="Calibri"/>
                <a:cs typeface="Calibri"/>
              </a:rPr>
              <a:t>1. A</a:t>
            </a:r>
            <a:r>
              <a:rPr sz="485" spc="2" dirty="0">
                <a:latin typeface="Calibri"/>
                <a:cs typeface="Calibri"/>
              </a:rPr>
              <a:t>g</a:t>
            </a:r>
            <a:r>
              <a:rPr sz="485" dirty="0">
                <a:latin typeface="Calibri"/>
                <a:cs typeface="Calibri"/>
              </a:rPr>
              <a:t>e                  </a:t>
            </a:r>
            <a:r>
              <a:rPr sz="485" spc="-23" dirty="0">
                <a:latin typeface="Calibri"/>
                <a:cs typeface="Calibri"/>
              </a:rPr>
              <a:t> </a:t>
            </a:r>
            <a:r>
              <a:rPr sz="485" u="sng" dirty="0">
                <a:latin typeface="Calibri"/>
                <a:cs typeface="Calibri"/>
              </a:rPr>
              <a:t> 	</a:t>
            </a:r>
            <a:endParaRPr sz="485">
              <a:latin typeface="Calibri"/>
              <a:cs typeface="Calibri"/>
            </a:endParaRPr>
          </a:p>
          <a:p>
            <a:pPr marL="12016">
              <a:lnSpc>
                <a:spcPts val="582"/>
              </a:lnSpc>
              <a:tabLst>
                <a:tab pos="808798" algn="l"/>
              </a:tabLst>
            </a:pPr>
            <a:r>
              <a:rPr sz="485" dirty="0">
                <a:latin typeface="Calibri"/>
                <a:cs typeface="Calibri"/>
              </a:rPr>
              <a:t>2. H</a:t>
            </a:r>
            <a:r>
              <a:rPr sz="485" spc="-2" dirty="0">
                <a:latin typeface="Calibri"/>
                <a:cs typeface="Calibri"/>
              </a:rPr>
              <a:t>ei</a:t>
            </a:r>
            <a:r>
              <a:rPr sz="485" spc="2" dirty="0">
                <a:latin typeface="Calibri"/>
                <a:cs typeface="Calibri"/>
              </a:rPr>
              <a:t>g</a:t>
            </a:r>
            <a:r>
              <a:rPr sz="485" dirty="0">
                <a:latin typeface="Calibri"/>
                <a:cs typeface="Calibri"/>
              </a:rPr>
              <a:t>ht</a:t>
            </a:r>
            <a:r>
              <a:rPr sz="485" spc="-2" dirty="0">
                <a:latin typeface="Calibri"/>
                <a:cs typeface="Calibri"/>
              </a:rPr>
              <a:t> (c</a:t>
            </a:r>
            <a:r>
              <a:rPr sz="485" spc="2" dirty="0">
                <a:latin typeface="Calibri"/>
                <a:cs typeface="Calibri"/>
              </a:rPr>
              <a:t>m</a:t>
            </a:r>
            <a:r>
              <a:rPr sz="485" dirty="0">
                <a:latin typeface="Calibri"/>
                <a:cs typeface="Calibri"/>
              </a:rPr>
              <a:t>)    </a:t>
            </a:r>
            <a:r>
              <a:rPr sz="485" spc="-33" dirty="0">
                <a:latin typeface="Calibri"/>
                <a:cs typeface="Calibri"/>
              </a:rPr>
              <a:t> </a:t>
            </a:r>
            <a:r>
              <a:rPr sz="485" u="sng" dirty="0">
                <a:latin typeface="Calibri"/>
                <a:cs typeface="Calibri"/>
              </a:rPr>
              <a:t> 	</a:t>
            </a:r>
            <a:endParaRPr sz="485">
              <a:latin typeface="Calibri"/>
              <a:cs typeface="Calibri"/>
            </a:endParaRPr>
          </a:p>
          <a:p>
            <a:pPr marL="12016">
              <a:lnSpc>
                <a:spcPts val="582"/>
              </a:lnSpc>
              <a:tabLst>
                <a:tab pos="808798" algn="l"/>
              </a:tabLst>
            </a:pPr>
            <a:r>
              <a:rPr sz="485" dirty="0">
                <a:latin typeface="Calibri"/>
                <a:cs typeface="Calibri"/>
              </a:rPr>
              <a:t>3. </a:t>
            </a:r>
            <a:r>
              <a:rPr sz="485" spc="2" dirty="0">
                <a:latin typeface="Calibri"/>
                <a:cs typeface="Calibri"/>
              </a:rPr>
              <a:t>W</a:t>
            </a:r>
            <a:r>
              <a:rPr sz="485" spc="-2" dirty="0">
                <a:latin typeface="Calibri"/>
                <a:cs typeface="Calibri"/>
              </a:rPr>
              <a:t>ei</a:t>
            </a:r>
            <a:r>
              <a:rPr sz="485" spc="2" dirty="0">
                <a:latin typeface="Calibri"/>
                <a:cs typeface="Calibri"/>
              </a:rPr>
              <a:t>g</a:t>
            </a:r>
            <a:r>
              <a:rPr sz="485" dirty="0">
                <a:latin typeface="Calibri"/>
                <a:cs typeface="Calibri"/>
              </a:rPr>
              <a:t>ht</a:t>
            </a:r>
            <a:r>
              <a:rPr sz="485" spc="-2" dirty="0">
                <a:latin typeface="Calibri"/>
                <a:cs typeface="Calibri"/>
              </a:rPr>
              <a:t> (k</a:t>
            </a:r>
            <a:r>
              <a:rPr sz="485" spc="2" dirty="0">
                <a:latin typeface="Calibri"/>
                <a:cs typeface="Calibri"/>
              </a:rPr>
              <a:t>g</a:t>
            </a:r>
            <a:r>
              <a:rPr sz="485" dirty="0">
                <a:latin typeface="Calibri"/>
                <a:cs typeface="Calibri"/>
              </a:rPr>
              <a:t>)    </a:t>
            </a:r>
            <a:r>
              <a:rPr sz="485" spc="-18" dirty="0">
                <a:latin typeface="Calibri"/>
                <a:cs typeface="Calibri"/>
              </a:rPr>
              <a:t> </a:t>
            </a:r>
            <a:r>
              <a:rPr sz="485" u="sng" dirty="0">
                <a:latin typeface="Calibri"/>
                <a:cs typeface="Calibri"/>
              </a:rPr>
              <a:t> 	</a:t>
            </a:r>
            <a:endParaRPr sz="485">
              <a:latin typeface="Calibri"/>
              <a:cs typeface="Calibri"/>
            </a:endParaRPr>
          </a:p>
        </p:txBody>
      </p:sp>
      <p:sp>
        <p:nvSpPr>
          <p:cNvPr id="39" name="object 39"/>
          <p:cNvSpPr txBox="1"/>
          <p:nvPr/>
        </p:nvSpPr>
        <p:spPr>
          <a:xfrm>
            <a:off x="5103489" y="2355411"/>
            <a:ext cx="1147050" cy="828322"/>
          </a:xfrm>
          <a:prstGeom prst="rect">
            <a:avLst/>
          </a:prstGeom>
        </p:spPr>
        <p:txBody>
          <a:bodyPr wrap="square" lIns="0" tIns="0" rIns="0" bIns="0" rtlCol="0">
            <a:noAutofit/>
          </a:bodyPr>
          <a:lstStyle/>
          <a:p>
            <a:pPr marL="12016">
              <a:lnSpc>
                <a:spcPts val="494"/>
              </a:lnSpc>
              <a:spcBef>
                <a:spcPts val="24"/>
              </a:spcBef>
            </a:pPr>
            <a:r>
              <a:rPr sz="728" b="1" spc="-2" baseline="3413" dirty="0">
                <a:latin typeface="Calibri"/>
                <a:cs typeface="Calibri"/>
              </a:rPr>
              <a:t>D</a:t>
            </a:r>
            <a:r>
              <a:rPr sz="728" b="1" baseline="3413" dirty="0">
                <a:latin typeface="Calibri"/>
                <a:cs typeface="Calibri"/>
              </a:rPr>
              <a:t>x/a</a:t>
            </a:r>
            <a:r>
              <a:rPr sz="728" b="1" spc="2" baseline="3413" dirty="0">
                <a:latin typeface="Calibri"/>
                <a:cs typeface="Calibri"/>
              </a:rPr>
              <a:t>s</a:t>
            </a:r>
            <a:r>
              <a:rPr sz="728" b="1" baseline="3413" dirty="0">
                <a:latin typeface="Calibri"/>
                <a:cs typeface="Calibri"/>
              </a:rPr>
              <a:t>sess</a:t>
            </a:r>
            <a:r>
              <a:rPr sz="728" b="1" spc="2" baseline="3413" dirty="0">
                <a:latin typeface="Calibri"/>
                <a:cs typeface="Calibri"/>
              </a:rPr>
              <a:t>m</a:t>
            </a:r>
            <a:r>
              <a:rPr sz="728" b="1" baseline="3413" dirty="0">
                <a:latin typeface="Calibri"/>
                <a:cs typeface="Calibri"/>
              </a:rPr>
              <a:t>ent:</a:t>
            </a:r>
            <a:endParaRPr sz="485">
              <a:latin typeface="Calibri"/>
              <a:cs typeface="Calibri"/>
            </a:endParaRPr>
          </a:p>
          <a:p>
            <a:pPr marL="12016">
              <a:lnSpc>
                <a:spcPct val="101725"/>
              </a:lnSpc>
              <a:spcBef>
                <a:spcPts val="665"/>
              </a:spcBef>
            </a:pPr>
            <a:r>
              <a:rPr sz="485" dirty="0">
                <a:latin typeface="Calibri"/>
                <a:cs typeface="Calibri"/>
              </a:rPr>
              <a:t>1. C</a:t>
            </a:r>
            <a:r>
              <a:rPr sz="485" spc="-2" dirty="0">
                <a:latin typeface="Calibri"/>
                <a:cs typeface="Calibri"/>
              </a:rPr>
              <a:t>o</a:t>
            </a:r>
            <a:r>
              <a:rPr sz="485" dirty="0">
                <a:latin typeface="Calibri"/>
                <a:cs typeface="Calibri"/>
              </a:rPr>
              <a:t>n</a:t>
            </a:r>
            <a:r>
              <a:rPr sz="485" spc="-6" dirty="0">
                <a:latin typeface="Calibri"/>
                <a:cs typeface="Calibri"/>
              </a:rPr>
              <a:t>t</a:t>
            </a:r>
            <a:r>
              <a:rPr sz="485" dirty="0">
                <a:latin typeface="Calibri"/>
                <a:cs typeface="Calibri"/>
              </a:rPr>
              <a:t>u</a:t>
            </a:r>
            <a:r>
              <a:rPr sz="485" spc="-2" dirty="0">
                <a:latin typeface="Calibri"/>
                <a:cs typeface="Calibri"/>
              </a:rPr>
              <a:t>sio</a:t>
            </a:r>
            <a:r>
              <a:rPr sz="485" dirty="0">
                <a:latin typeface="Calibri"/>
                <a:cs typeface="Calibri"/>
              </a:rPr>
              <a:t>n</a:t>
            </a:r>
            <a:endParaRPr sz="485">
              <a:latin typeface="Calibri"/>
              <a:cs typeface="Calibri"/>
            </a:endParaRPr>
          </a:p>
          <a:p>
            <a:pPr marL="12016">
              <a:lnSpc>
                <a:spcPts val="582"/>
              </a:lnSpc>
              <a:spcBef>
                <a:spcPts val="29"/>
              </a:spcBef>
            </a:pPr>
            <a:r>
              <a:rPr sz="485" dirty="0">
                <a:latin typeface="Calibri"/>
                <a:cs typeface="Calibri"/>
              </a:rPr>
              <a:t>2. Sp</a:t>
            </a:r>
            <a:r>
              <a:rPr sz="485" spc="-2" dirty="0">
                <a:latin typeface="Calibri"/>
                <a:cs typeface="Calibri"/>
              </a:rPr>
              <a:t>r</a:t>
            </a:r>
            <a:r>
              <a:rPr sz="485" dirty="0">
                <a:latin typeface="Calibri"/>
                <a:cs typeface="Calibri"/>
              </a:rPr>
              <a:t>a</a:t>
            </a:r>
            <a:r>
              <a:rPr sz="485" spc="-2" dirty="0">
                <a:latin typeface="Calibri"/>
                <a:cs typeface="Calibri"/>
              </a:rPr>
              <a:t>i</a:t>
            </a:r>
            <a:r>
              <a:rPr sz="485" dirty="0">
                <a:latin typeface="Calibri"/>
                <a:cs typeface="Calibri"/>
              </a:rPr>
              <a:t>n</a:t>
            </a:r>
            <a:r>
              <a:rPr sz="485" spc="-2" dirty="0">
                <a:latin typeface="Calibri"/>
                <a:cs typeface="Calibri"/>
              </a:rPr>
              <a:t> (</a:t>
            </a:r>
            <a:r>
              <a:rPr sz="485" dirty="0">
                <a:latin typeface="Calibri"/>
                <a:cs typeface="Calibri"/>
              </a:rPr>
              <a:t>L</a:t>
            </a:r>
            <a:r>
              <a:rPr sz="485" spc="-2" dirty="0">
                <a:latin typeface="Calibri"/>
                <a:cs typeface="Calibri"/>
              </a:rPr>
              <a:t>i</a:t>
            </a:r>
            <a:r>
              <a:rPr sz="485" spc="2" dirty="0">
                <a:latin typeface="Calibri"/>
                <a:cs typeface="Calibri"/>
              </a:rPr>
              <a:t>g</a:t>
            </a:r>
            <a:r>
              <a:rPr sz="485" dirty="0">
                <a:latin typeface="Calibri"/>
                <a:cs typeface="Calibri"/>
              </a:rPr>
              <a:t>a</a:t>
            </a:r>
            <a:r>
              <a:rPr sz="485" spc="2" dirty="0">
                <a:latin typeface="Calibri"/>
                <a:cs typeface="Calibri"/>
              </a:rPr>
              <a:t>m</a:t>
            </a:r>
            <a:r>
              <a:rPr sz="485" spc="-2" dirty="0">
                <a:latin typeface="Calibri"/>
                <a:cs typeface="Calibri"/>
              </a:rPr>
              <a:t>e</a:t>
            </a:r>
            <a:r>
              <a:rPr sz="485" dirty="0">
                <a:latin typeface="Calibri"/>
                <a:cs typeface="Calibri"/>
              </a:rPr>
              <a:t>n</a:t>
            </a:r>
            <a:r>
              <a:rPr sz="485" spc="-6" dirty="0">
                <a:latin typeface="Calibri"/>
                <a:cs typeface="Calibri"/>
              </a:rPr>
              <a:t>t</a:t>
            </a:r>
            <a:r>
              <a:rPr sz="485" dirty="0">
                <a:latin typeface="Calibri"/>
                <a:cs typeface="Calibri"/>
              </a:rPr>
              <a:t>)</a:t>
            </a:r>
            <a:endParaRPr sz="485">
              <a:latin typeface="Calibri"/>
              <a:cs typeface="Calibri"/>
            </a:endParaRPr>
          </a:p>
          <a:p>
            <a:pPr marL="12016">
              <a:lnSpc>
                <a:spcPts val="582"/>
              </a:lnSpc>
            </a:pPr>
            <a:r>
              <a:rPr sz="485" dirty="0">
                <a:latin typeface="Calibri"/>
                <a:cs typeface="Calibri"/>
              </a:rPr>
              <a:t>3. S</a:t>
            </a:r>
            <a:r>
              <a:rPr sz="485" spc="-2" dirty="0">
                <a:latin typeface="Calibri"/>
                <a:cs typeface="Calibri"/>
              </a:rPr>
              <a:t>tr</a:t>
            </a:r>
            <a:r>
              <a:rPr sz="485" dirty="0">
                <a:latin typeface="Calibri"/>
                <a:cs typeface="Calibri"/>
              </a:rPr>
              <a:t>a</a:t>
            </a:r>
            <a:r>
              <a:rPr sz="485" spc="-2" dirty="0">
                <a:latin typeface="Calibri"/>
                <a:cs typeface="Calibri"/>
              </a:rPr>
              <a:t>i</a:t>
            </a:r>
            <a:r>
              <a:rPr sz="485" dirty="0">
                <a:latin typeface="Calibri"/>
                <a:cs typeface="Calibri"/>
              </a:rPr>
              <a:t>n</a:t>
            </a:r>
            <a:r>
              <a:rPr sz="485" spc="-2" dirty="0">
                <a:latin typeface="Calibri"/>
                <a:cs typeface="Calibri"/>
              </a:rPr>
              <a:t> (M</a:t>
            </a:r>
            <a:r>
              <a:rPr sz="485" dirty="0">
                <a:latin typeface="Calibri"/>
                <a:cs typeface="Calibri"/>
              </a:rPr>
              <a:t>u</a:t>
            </a:r>
            <a:r>
              <a:rPr sz="485" spc="-2" dirty="0">
                <a:latin typeface="Calibri"/>
                <a:cs typeface="Calibri"/>
              </a:rPr>
              <a:t>scle</a:t>
            </a:r>
            <a:r>
              <a:rPr sz="485" spc="2" dirty="0">
                <a:latin typeface="Calibri"/>
                <a:cs typeface="Calibri"/>
              </a:rPr>
              <a:t>-T</a:t>
            </a:r>
            <a:r>
              <a:rPr sz="485" spc="-2" dirty="0">
                <a:latin typeface="Calibri"/>
                <a:cs typeface="Calibri"/>
              </a:rPr>
              <a:t>e</a:t>
            </a:r>
            <a:r>
              <a:rPr sz="485" dirty="0">
                <a:latin typeface="Calibri"/>
                <a:cs typeface="Calibri"/>
              </a:rPr>
              <a:t>n</a:t>
            </a:r>
            <a:r>
              <a:rPr sz="485" spc="-2" dirty="0">
                <a:latin typeface="Calibri"/>
                <a:cs typeface="Calibri"/>
              </a:rPr>
              <a:t>do</a:t>
            </a:r>
            <a:r>
              <a:rPr sz="485" dirty="0">
                <a:latin typeface="Calibri"/>
                <a:cs typeface="Calibri"/>
              </a:rPr>
              <a:t>n)</a:t>
            </a:r>
            <a:endParaRPr sz="485">
              <a:latin typeface="Calibri"/>
              <a:cs typeface="Calibri"/>
            </a:endParaRPr>
          </a:p>
          <a:p>
            <a:pPr marL="12016">
              <a:lnSpc>
                <a:spcPts val="582"/>
              </a:lnSpc>
            </a:pPr>
            <a:r>
              <a:rPr sz="485" dirty="0">
                <a:latin typeface="Calibri"/>
                <a:cs typeface="Calibri"/>
              </a:rPr>
              <a:t>4. L</a:t>
            </a:r>
            <a:r>
              <a:rPr sz="485" spc="-2" dirty="0">
                <a:latin typeface="Calibri"/>
                <a:cs typeface="Calibri"/>
              </a:rPr>
              <a:t>acer</a:t>
            </a:r>
            <a:r>
              <a:rPr sz="485" dirty="0">
                <a:latin typeface="Calibri"/>
                <a:cs typeface="Calibri"/>
              </a:rPr>
              <a:t>a</a:t>
            </a:r>
            <a:r>
              <a:rPr sz="485" spc="-2" dirty="0">
                <a:latin typeface="Calibri"/>
                <a:cs typeface="Calibri"/>
              </a:rPr>
              <a:t>tio</a:t>
            </a:r>
            <a:r>
              <a:rPr sz="485" dirty="0">
                <a:latin typeface="Calibri"/>
                <a:cs typeface="Calibri"/>
              </a:rPr>
              <a:t>n</a:t>
            </a:r>
            <a:endParaRPr sz="485">
              <a:latin typeface="Calibri"/>
              <a:cs typeface="Calibri"/>
            </a:endParaRPr>
          </a:p>
          <a:p>
            <a:pPr marL="12016">
              <a:lnSpc>
                <a:spcPts val="582"/>
              </a:lnSpc>
            </a:pPr>
            <a:r>
              <a:rPr sz="485" dirty="0">
                <a:latin typeface="Calibri"/>
                <a:cs typeface="Calibri"/>
              </a:rPr>
              <a:t>5. D</a:t>
            </a:r>
            <a:r>
              <a:rPr sz="485" spc="-2" dirty="0">
                <a:latin typeface="Calibri"/>
                <a:cs typeface="Calibri"/>
              </a:rPr>
              <a:t>i</a:t>
            </a:r>
            <a:r>
              <a:rPr sz="485" dirty="0">
                <a:latin typeface="Calibri"/>
                <a:cs typeface="Calibri"/>
              </a:rPr>
              <a:t>s</a:t>
            </a:r>
            <a:r>
              <a:rPr sz="485" spc="-2" dirty="0">
                <a:latin typeface="Calibri"/>
                <a:cs typeface="Calibri"/>
              </a:rPr>
              <a:t>loc</a:t>
            </a:r>
            <a:r>
              <a:rPr sz="485" dirty="0">
                <a:latin typeface="Calibri"/>
                <a:cs typeface="Calibri"/>
              </a:rPr>
              <a:t>a</a:t>
            </a:r>
            <a:r>
              <a:rPr sz="485" spc="-2" dirty="0">
                <a:latin typeface="Calibri"/>
                <a:cs typeface="Calibri"/>
              </a:rPr>
              <a:t>tio</a:t>
            </a:r>
            <a:r>
              <a:rPr sz="485" dirty="0">
                <a:latin typeface="Calibri"/>
                <a:cs typeface="Calibri"/>
              </a:rPr>
              <a:t>n/Su</a:t>
            </a:r>
            <a:r>
              <a:rPr sz="485" spc="-2" dirty="0">
                <a:latin typeface="Calibri"/>
                <a:cs typeface="Calibri"/>
              </a:rPr>
              <a:t>bl</a:t>
            </a:r>
            <a:r>
              <a:rPr sz="485" dirty="0">
                <a:latin typeface="Calibri"/>
                <a:cs typeface="Calibri"/>
              </a:rPr>
              <a:t>ux</a:t>
            </a:r>
            <a:r>
              <a:rPr sz="485" spc="-2" dirty="0">
                <a:latin typeface="Calibri"/>
                <a:cs typeface="Calibri"/>
              </a:rPr>
              <a:t>atio</a:t>
            </a:r>
            <a:r>
              <a:rPr sz="485" dirty="0">
                <a:latin typeface="Calibri"/>
                <a:cs typeface="Calibri"/>
              </a:rPr>
              <a:t>n</a:t>
            </a:r>
            <a:endParaRPr sz="485">
              <a:latin typeface="Calibri"/>
              <a:cs typeface="Calibri"/>
            </a:endParaRPr>
          </a:p>
          <a:p>
            <a:pPr marL="12016">
              <a:lnSpc>
                <a:spcPts val="582"/>
              </a:lnSpc>
            </a:pPr>
            <a:r>
              <a:rPr sz="485" dirty="0">
                <a:latin typeface="Calibri"/>
                <a:cs typeface="Calibri"/>
              </a:rPr>
              <a:t>6. F</a:t>
            </a:r>
            <a:r>
              <a:rPr sz="485" spc="-2" dirty="0">
                <a:latin typeface="Calibri"/>
                <a:cs typeface="Calibri"/>
              </a:rPr>
              <a:t>r</a:t>
            </a:r>
            <a:r>
              <a:rPr sz="485" dirty="0">
                <a:latin typeface="Calibri"/>
                <a:cs typeface="Calibri"/>
              </a:rPr>
              <a:t>a</a:t>
            </a:r>
            <a:r>
              <a:rPr sz="485" spc="-2" dirty="0">
                <a:latin typeface="Calibri"/>
                <a:cs typeface="Calibri"/>
              </a:rPr>
              <a:t>ct</a:t>
            </a:r>
            <a:r>
              <a:rPr sz="485" dirty="0">
                <a:latin typeface="Calibri"/>
                <a:cs typeface="Calibri"/>
              </a:rPr>
              <a:t>u</a:t>
            </a:r>
            <a:r>
              <a:rPr sz="485" spc="-2" dirty="0">
                <a:latin typeface="Calibri"/>
                <a:cs typeface="Calibri"/>
              </a:rPr>
              <a:t>r</a:t>
            </a:r>
            <a:r>
              <a:rPr sz="485" dirty="0">
                <a:latin typeface="Calibri"/>
                <a:cs typeface="Calibri"/>
              </a:rPr>
              <a:t>e</a:t>
            </a:r>
            <a:endParaRPr sz="485">
              <a:latin typeface="Calibri"/>
              <a:cs typeface="Calibri"/>
            </a:endParaRPr>
          </a:p>
          <a:p>
            <a:pPr marL="12016">
              <a:lnSpc>
                <a:spcPts val="582"/>
              </a:lnSpc>
            </a:pPr>
            <a:r>
              <a:rPr sz="485" dirty="0">
                <a:latin typeface="Calibri"/>
                <a:cs typeface="Calibri"/>
              </a:rPr>
              <a:t>7. </a:t>
            </a:r>
            <a:r>
              <a:rPr sz="485" spc="-2" dirty="0">
                <a:latin typeface="Calibri"/>
                <a:cs typeface="Calibri"/>
              </a:rPr>
              <a:t>Ne</a:t>
            </a:r>
            <a:r>
              <a:rPr sz="485" dirty="0">
                <a:latin typeface="Calibri"/>
                <a:cs typeface="Calibri"/>
              </a:rPr>
              <a:t>u</a:t>
            </a:r>
            <a:r>
              <a:rPr sz="485" spc="-2" dirty="0">
                <a:latin typeface="Calibri"/>
                <a:cs typeface="Calibri"/>
              </a:rPr>
              <a:t>rotr</a:t>
            </a:r>
            <a:r>
              <a:rPr sz="485" dirty="0">
                <a:latin typeface="Calibri"/>
                <a:cs typeface="Calibri"/>
              </a:rPr>
              <a:t>a</a:t>
            </a:r>
            <a:r>
              <a:rPr sz="485" spc="-2" dirty="0">
                <a:latin typeface="Calibri"/>
                <a:cs typeface="Calibri"/>
              </a:rPr>
              <a:t>u</a:t>
            </a:r>
            <a:r>
              <a:rPr sz="485" spc="2" dirty="0">
                <a:latin typeface="Calibri"/>
                <a:cs typeface="Calibri"/>
              </a:rPr>
              <a:t>m</a:t>
            </a:r>
            <a:r>
              <a:rPr sz="485" dirty="0">
                <a:latin typeface="Calibri"/>
                <a:cs typeface="Calibri"/>
              </a:rPr>
              <a:t>a/</a:t>
            </a:r>
            <a:r>
              <a:rPr sz="485" spc="2" dirty="0">
                <a:latin typeface="Calibri"/>
                <a:cs typeface="Calibri"/>
              </a:rPr>
              <a:t>C</a:t>
            </a:r>
            <a:r>
              <a:rPr sz="485" spc="-2" dirty="0">
                <a:latin typeface="Calibri"/>
                <a:cs typeface="Calibri"/>
              </a:rPr>
              <a:t>o</a:t>
            </a:r>
            <a:r>
              <a:rPr sz="485" dirty="0">
                <a:latin typeface="Calibri"/>
                <a:cs typeface="Calibri"/>
              </a:rPr>
              <a:t>n</a:t>
            </a:r>
            <a:r>
              <a:rPr sz="485" spc="-2" dirty="0">
                <a:latin typeface="Calibri"/>
                <a:cs typeface="Calibri"/>
              </a:rPr>
              <a:t>c</a:t>
            </a:r>
            <a:r>
              <a:rPr sz="485" dirty="0">
                <a:latin typeface="Calibri"/>
                <a:cs typeface="Calibri"/>
              </a:rPr>
              <a:t>u</a:t>
            </a:r>
            <a:r>
              <a:rPr sz="485" spc="-2" dirty="0">
                <a:latin typeface="Calibri"/>
                <a:cs typeface="Calibri"/>
              </a:rPr>
              <a:t>s</a:t>
            </a:r>
            <a:r>
              <a:rPr sz="485" dirty="0">
                <a:latin typeface="Calibri"/>
                <a:cs typeface="Calibri"/>
              </a:rPr>
              <a:t>s</a:t>
            </a:r>
            <a:r>
              <a:rPr sz="485" spc="-2" dirty="0">
                <a:latin typeface="Calibri"/>
                <a:cs typeface="Calibri"/>
              </a:rPr>
              <a:t>io</a:t>
            </a:r>
            <a:r>
              <a:rPr sz="485" dirty="0">
                <a:latin typeface="Calibri"/>
                <a:cs typeface="Calibri"/>
              </a:rPr>
              <a:t>n</a:t>
            </a:r>
            <a:endParaRPr sz="485">
              <a:latin typeface="Calibri"/>
              <a:cs typeface="Calibri"/>
            </a:endParaRPr>
          </a:p>
          <a:p>
            <a:pPr marL="12016">
              <a:lnSpc>
                <a:spcPts val="582"/>
              </a:lnSpc>
              <a:tabLst>
                <a:tab pos="932043" algn="l"/>
              </a:tabLst>
            </a:pPr>
            <a:r>
              <a:rPr sz="485" dirty="0">
                <a:latin typeface="Calibri"/>
                <a:cs typeface="Calibri"/>
              </a:rPr>
              <a:t>8. </a:t>
            </a:r>
            <a:r>
              <a:rPr sz="485" spc="-2" dirty="0">
                <a:latin typeface="Calibri"/>
                <a:cs typeface="Calibri"/>
              </a:rPr>
              <a:t>Ot</a:t>
            </a:r>
            <a:r>
              <a:rPr sz="485" dirty="0">
                <a:latin typeface="Calibri"/>
                <a:cs typeface="Calibri"/>
              </a:rPr>
              <a:t>h</a:t>
            </a:r>
            <a:r>
              <a:rPr sz="485" spc="-2" dirty="0">
                <a:latin typeface="Calibri"/>
                <a:cs typeface="Calibri"/>
              </a:rPr>
              <a:t>e</a:t>
            </a:r>
            <a:r>
              <a:rPr sz="485" dirty="0">
                <a:latin typeface="Calibri"/>
                <a:cs typeface="Calibri"/>
              </a:rPr>
              <a:t>r</a:t>
            </a:r>
            <a:r>
              <a:rPr sz="485" spc="-2" dirty="0">
                <a:latin typeface="Calibri"/>
                <a:cs typeface="Calibri"/>
              </a:rPr>
              <a:t> </a:t>
            </a:r>
            <a:r>
              <a:rPr sz="485" u="sng" dirty="0">
                <a:latin typeface="Calibri"/>
                <a:cs typeface="Calibri"/>
              </a:rPr>
              <a:t> 	</a:t>
            </a:r>
            <a:endParaRPr sz="485">
              <a:latin typeface="Calibri"/>
              <a:cs typeface="Calibri"/>
            </a:endParaRPr>
          </a:p>
        </p:txBody>
      </p:sp>
      <p:sp>
        <p:nvSpPr>
          <p:cNvPr id="38" name="object 38"/>
          <p:cNvSpPr txBox="1"/>
          <p:nvPr/>
        </p:nvSpPr>
        <p:spPr>
          <a:xfrm>
            <a:off x="6250539" y="2355411"/>
            <a:ext cx="1123248" cy="1050384"/>
          </a:xfrm>
          <a:prstGeom prst="rect">
            <a:avLst/>
          </a:prstGeom>
        </p:spPr>
        <p:txBody>
          <a:bodyPr wrap="square" lIns="0" tIns="0" rIns="0" bIns="0" rtlCol="0">
            <a:noAutofit/>
          </a:bodyPr>
          <a:lstStyle/>
          <a:p>
            <a:pPr marL="12016">
              <a:lnSpc>
                <a:spcPts val="494"/>
              </a:lnSpc>
              <a:spcBef>
                <a:spcPts val="24"/>
              </a:spcBef>
            </a:pPr>
            <a:r>
              <a:rPr sz="728" b="1" spc="-2" baseline="3413" dirty="0">
                <a:latin typeface="Calibri"/>
                <a:cs typeface="Calibri"/>
              </a:rPr>
              <a:t>C</a:t>
            </a:r>
            <a:r>
              <a:rPr sz="728" b="1" baseline="3413" dirty="0">
                <a:latin typeface="Calibri"/>
                <a:cs typeface="Calibri"/>
              </a:rPr>
              <a:t>ause</a:t>
            </a:r>
            <a:r>
              <a:rPr sz="728" b="1" spc="2" baseline="3413" dirty="0">
                <a:latin typeface="Calibri"/>
                <a:cs typeface="Calibri"/>
              </a:rPr>
              <a:t> </a:t>
            </a:r>
            <a:r>
              <a:rPr sz="728" b="1" baseline="3413" dirty="0">
                <a:latin typeface="Calibri"/>
                <a:cs typeface="Calibri"/>
              </a:rPr>
              <a:t>of</a:t>
            </a:r>
            <a:r>
              <a:rPr sz="728" b="1" spc="-2" baseline="3413" dirty="0">
                <a:latin typeface="Calibri"/>
                <a:cs typeface="Calibri"/>
              </a:rPr>
              <a:t> i</a:t>
            </a:r>
            <a:r>
              <a:rPr sz="728" b="1" baseline="3413" dirty="0">
                <a:latin typeface="Calibri"/>
                <a:cs typeface="Calibri"/>
              </a:rPr>
              <a:t>njur</a:t>
            </a:r>
            <a:r>
              <a:rPr sz="728" b="1" spc="2" baseline="3413" dirty="0">
                <a:latin typeface="Calibri"/>
                <a:cs typeface="Calibri"/>
              </a:rPr>
              <a:t>y</a:t>
            </a:r>
            <a:r>
              <a:rPr sz="728" b="1" baseline="3413" dirty="0">
                <a:latin typeface="Calibri"/>
                <a:cs typeface="Calibri"/>
              </a:rPr>
              <a:t>:</a:t>
            </a:r>
            <a:endParaRPr sz="485">
              <a:latin typeface="Calibri"/>
              <a:cs typeface="Calibri"/>
            </a:endParaRPr>
          </a:p>
          <a:p>
            <a:pPr marL="70480" marR="687708" indent="-58465">
              <a:lnSpc>
                <a:spcPts val="582"/>
              </a:lnSpc>
              <a:spcBef>
                <a:spcPts val="690"/>
              </a:spcBef>
            </a:pPr>
            <a:r>
              <a:rPr sz="485" dirty="0">
                <a:latin typeface="Calibri"/>
                <a:cs typeface="Calibri"/>
              </a:rPr>
              <a:t>1. </a:t>
            </a:r>
            <a:r>
              <a:rPr sz="485" spc="2" dirty="0">
                <a:latin typeface="Calibri"/>
                <a:cs typeface="Calibri"/>
              </a:rPr>
              <a:t>T</a:t>
            </a:r>
            <a:r>
              <a:rPr sz="485" spc="-2" dirty="0">
                <a:latin typeface="Calibri"/>
                <a:cs typeface="Calibri"/>
              </a:rPr>
              <a:t>y</a:t>
            </a:r>
            <a:r>
              <a:rPr sz="485" dirty="0">
                <a:latin typeface="Calibri"/>
                <a:cs typeface="Calibri"/>
              </a:rPr>
              <a:t>pe</a:t>
            </a:r>
            <a:r>
              <a:rPr sz="485" spc="-2" dirty="0">
                <a:latin typeface="Calibri"/>
                <a:cs typeface="Calibri"/>
              </a:rPr>
              <a:t> o</a:t>
            </a:r>
            <a:r>
              <a:rPr sz="485" dirty="0">
                <a:latin typeface="Calibri"/>
                <a:cs typeface="Calibri"/>
              </a:rPr>
              <a:t>f</a:t>
            </a:r>
            <a:r>
              <a:rPr sz="485" spc="-2" dirty="0">
                <a:latin typeface="Calibri"/>
                <a:cs typeface="Calibri"/>
              </a:rPr>
              <a:t> </a:t>
            </a:r>
            <a:r>
              <a:rPr sz="485" dirty="0">
                <a:latin typeface="Calibri"/>
                <a:cs typeface="Calibri"/>
              </a:rPr>
              <a:t>Ch</a:t>
            </a:r>
            <a:r>
              <a:rPr sz="485" spc="-2" dirty="0">
                <a:latin typeface="Calibri"/>
                <a:cs typeface="Calibri"/>
              </a:rPr>
              <a:t>ec</a:t>
            </a:r>
            <a:r>
              <a:rPr sz="485" dirty="0">
                <a:latin typeface="Calibri"/>
                <a:cs typeface="Calibri"/>
              </a:rPr>
              <a:t>k a. </a:t>
            </a:r>
            <a:r>
              <a:rPr sz="485" spc="-2" dirty="0">
                <a:latin typeface="Calibri"/>
                <a:cs typeface="Calibri"/>
              </a:rPr>
              <a:t>Bo</a:t>
            </a:r>
            <a:r>
              <a:rPr sz="485" dirty="0">
                <a:latin typeface="Calibri"/>
                <a:cs typeface="Calibri"/>
              </a:rPr>
              <a:t>dy</a:t>
            </a:r>
            <a:r>
              <a:rPr sz="485" spc="-2" dirty="0">
                <a:latin typeface="Calibri"/>
                <a:cs typeface="Calibri"/>
              </a:rPr>
              <a:t> </a:t>
            </a:r>
            <a:r>
              <a:rPr sz="485" dirty="0">
                <a:latin typeface="Calibri"/>
                <a:cs typeface="Calibri"/>
              </a:rPr>
              <a:t>Ch</a:t>
            </a:r>
            <a:r>
              <a:rPr sz="485" spc="-2" dirty="0">
                <a:latin typeface="Calibri"/>
                <a:cs typeface="Calibri"/>
              </a:rPr>
              <a:t>ec</a:t>
            </a:r>
            <a:r>
              <a:rPr sz="485" dirty="0">
                <a:latin typeface="Calibri"/>
                <a:cs typeface="Calibri"/>
              </a:rPr>
              <a:t>k</a:t>
            </a:r>
            <a:endParaRPr sz="485">
              <a:latin typeface="Calibri"/>
              <a:cs typeface="Calibri"/>
            </a:endParaRPr>
          </a:p>
          <a:p>
            <a:pPr marL="58133" marR="526363" algn="ctr">
              <a:lnSpc>
                <a:spcPct val="101725"/>
              </a:lnSpc>
              <a:spcBef>
                <a:spcPts val="557"/>
              </a:spcBef>
            </a:pPr>
            <a:r>
              <a:rPr sz="485" spc="-2" dirty="0">
                <a:latin typeface="Calibri"/>
                <a:cs typeface="Calibri"/>
              </a:rPr>
              <a:t>c</a:t>
            </a:r>
            <a:r>
              <a:rPr sz="485" dirty="0">
                <a:latin typeface="Calibri"/>
                <a:cs typeface="Calibri"/>
              </a:rPr>
              <a:t>. Ch</a:t>
            </a:r>
            <a:r>
              <a:rPr sz="485" spc="-2" dirty="0">
                <a:latin typeface="Calibri"/>
                <a:cs typeface="Calibri"/>
              </a:rPr>
              <a:t>ec</a:t>
            </a:r>
            <a:r>
              <a:rPr sz="485" dirty="0">
                <a:latin typeface="Calibri"/>
                <a:cs typeface="Calibri"/>
              </a:rPr>
              <a:t>k</a:t>
            </a:r>
            <a:r>
              <a:rPr sz="485" spc="-2" dirty="0">
                <a:latin typeface="Calibri"/>
                <a:cs typeface="Calibri"/>
              </a:rPr>
              <a:t> t</a:t>
            </a:r>
            <a:r>
              <a:rPr sz="485" dirty="0">
                <a:latin typeface="Calibri"/>
                <a:cs typeface="Calibri"/>
              </a:rPr>
              <a:t>o</a:t>
            </a:r>
            <a:r>
              <a:rPr sz="485" spc="-2" dirty="0">
                <a:latin typeface="Calibri"/>
                <a:cs typeface="Calibri"/>
              </a:rPr>
              <a:t> t</a:t>
            </a:r>
            <a:r>
              <a:rPr sz="485" dirty="0">
                <a:latin typeface="Calibri"/>
                <a:cs typeface="Calibri"/>
              </a:rPr>
              <a:t>he</a:t>
            </a:r>
            <a:r>
              <a:rPr sz="485" spc="-2" dirty="0">
                <a:latin typeface="Calibri"/>
                <a:cs typeface="Calibri"/>
              </a:rPr>
              <a:t> </a:t>
            </a:r>
            <a:r>
              <a:rPr sz="485" dirty="0">
                <a:latin typeface="Calibri"/>
                <a:cs typeface="Calibri"/>
              </a:rPr>
              <a:t>H</a:t>
            </a:r>
            <a:r>
              <a:rPr sz="485" spc="-2" dirty="0">
                <a:latin typeface="Calibri"/>
                <a:cs typeface="Calibri"/>
              </a:rPr>
              <a:t>e</a:t>
            </a:r>
            <a:r>
              <a:rPr sz="485" dirty="0">
                <a:latin typeface="Calibri"/>
                <a:cs typeface="Calibri"/>
              </a:rPr>
              <a:t>ad</a:t>
            </a:r>
            <a:endParaRPr sz="485">
              <a:latin typeface="Calibri"/>
              <a:cs typeface="Calibri"/>
            </a:endParaRPr>
          </a:p>
          <a:p>
            <a:pPr marL="12016">
              <a:lnSpc>
                <a:spcPts val="582"/>
              </a:lnSpc>
              <a:spcBef>
                <a:spcPts val="29"/>
              </a:spcBef>
            </a:pPr>
            <a:r>
              <a:rPr sz="485" dirty="0">
                <a:latin typeface="Calibri"/>
                <a:cs typeface="Calibri"/>
              </a:rPr>
              <a:t>2. S</a:t>
            </a:r>
            <a:r>
              <a:rPr sz="485" spc="-2" dirty="0">
                <a:latin typeface="Calibri"/>
                <a:cs typeface="Calibri"/>
              </a:rPr>
              <a:t>tic</a:t>
            </a:r>
            <a:r>
              <a:rPr sz="485" dirty="0">
                <a:latin typeface="Calibri"/>
                <a:cs typeface="Calibri"/>
              </a:rPr>
              <a:t>k</a:t>
            </a:r>
            <a:r>
              <a:rPr sz="485" spc="-2" dirty="0">
                <a:latin typeface="Calibri"/>
                <a:cs typeface="Calibri"/>
              </a:rPr>
              <a:t> </a:t>
            </a:r>
            <a:r>
              <a:rPr sz="485" dirty="0">
                <a:latin typeface="Calibri"/>
                <a:cs typeface="Calibri"/>
              </a:rPr>
              <a:t>Co</a:t>
            </a:r>
            <a:r>
              <a:rPr sz="485" spc="-2" dirty="0">
                <a:latin typeface="Calibri"/>
                <a:cs typeface="Calibri"/>
              </a:rPr>
              <a:t>nt</a:t>
            </a:r>
            <a:r>
              <a:rPr sz="485" dirty="0">
                <a:latin typeface="Calibri"/>
                <a:cs typeface="Calibri"/>
              </a:rPr>
              <a:t>a</a:t>
            </a:r>
            <a:r>
              <a:rPr sz="485" spc="-2" dirty="0">
                <a:latin typeface="Calibri"/>
                <a:cs typeface="Calibri"/>
              </a:rPr>
              <a:t>c</a:t>
            </a:r>
            <a:r>
              <a:rPr sz="485" dirty="0">
                <a:latin typeface="Calibri"/>
                <a:cs typeface="Calibri"/>
              </a:rPr>
              <a:t>t</a:t>
            </a:r>
            <a:endParaRPr sz="485">
              <a:latin typeface="Calibri"/>
              <a:cs typeface="Calibri"/>
            </a:endParaRPr>
          </a:p>
          <a:p>
            <a:pPr marL="12016">
              <a:lnSpc>
                <a:spcPts val="582"/>
              </a:lnSpc>
            </a:pPr>
            <a:r>
              <a:rPr sz="485" dirty="0">
                <a:latin typeface="Calibri"/>
                <a:cs typeface="Calibri"/>
              </a:rPr>
              <a:t>3. </a:t>
            </a:r>
            <a:r>
              <a:rPr sz="485" spc="2" dirty="0">
                <a:latin typeface="Calibri"/>
                <a:cs typeface="Calibri"/>
              </a:rPr>
              <a:t>P</a:t>
            </a:r>
            <a:r>
              <a:rPr sz="485" dirty="0">
                <a:latin typeface="Calibri"/>
                <a:cs typeface="Calibri"/>
              </a:rPr>
              <a:t>u</a:t>
            </a:r>
            <a:r>
              <a:rPr sz="485" spc="-2" dirty="0">
                <a:latin typeface="Calibri"/>
                <a:cs typeface="Calibri"/>
              </a:rPr>
              <a:t>c</a:t>
            </a:r>
            <a:r>
              <a:rPr sz="485" dirty="0">
                <a:latin typeface="Calibri"/>
                <a:cs typeface="Calibri"/>
              </a:rPr>
              <a:t>k</a:t>
            </a:r>
            <a:r>
              <a:rPr sz="485" spc="-2" dirty="0">
                <a:latin typeface="Calibri"/>
                <a:cs typeface="Calibri"/>
              </a:rPr>
              <a:t> </a:t>
            </a:r>
            <a:r>
              <a:rPr sz="485" dirty="0">
                <a:latin typeface="Calibri"/>
                <a:cs typeface="Calibri"/>
              </a:rPr>
              <a:t>Co</a:t>
            </a:r>
            <a:r>
              <a:rPr sz="485" spc="-2" dirty="0">
                <a:latin typeface="Calibri"/>
                <a:cs typeface="Calibri"/>
              </a:rPr>
              <a:t>nt</a:t>
            </a:r>
            <a:r>
              <a:rPr sz="485" dirty="0">
                <a:latin typeface="Calibri"/>
                <a:cs typeface="Calibri"/>
              </a:rPr>
              <a:t>a</a:t>
            </a:r>
            <a:r>
              <a:rPr sz="485" spc="-2" dirty="0">
                <a:latin typeface="Calibri"/>
                <a:cs typeface="Calibri"/>
              </a:rPr>
              <a:t>c</a:t>
            </a:r>
            <a:r>
              <a:rPr sz="485" dirty="0">
                <a:latin typeface="Calibri"/>
                <a:cs typeface="Calibri"/>
              </a:rPr>
              <a:t>t</a:t>
            </a:r>
            <a:endParaRPr sz="485">
              <a:latin typeface="Calibri"/>
              <a:cs typeface="Calibri"/>
            </a:endParaRPr>
          </a:p>
          <a:p>
            <a:pPr marL="12016">
              <a:lnSpc>
                <a:spcPts val="582"/>
              </a:lnSpc>
            </a:pPr>
            <a:r>
              <a:rPr sz="485" dirty="0">
                <a:latin typeface="Calibri"/>
                <a:cs typeface="Calibri"/>
              </a:rPr>
              <a:t>4. Un</a:t>
            </a:r>
            <a:r>
              <a:rPr sz="485" spc="-2" dirty="0">
                <a:latin typeface="Calibri"/>
                <a:cs typeface="Calibri"/>
              </a:rPr>
              <a:t>i</a:t>
            </a:r>
            <a:r>
              <a:rPr sz="485" dirty="0">
                <a:latin typeface="Calibri"/>
                <a:cs typeface="Calibri"/>
              </a:rPr>
              <a:t>n</a:t>
            </a:r>
            <a:r>
              <a:rPr sz="485" spc="-6" dirty="0">
                <a:latin typeface="Calibri"/>
                <a:cs typeface="Calibri"/>
              </a:rPr>
              <a:t>t</a:t>
            </a:r>
            <a:r>
              <a:rPr sz="485" spc="-2" dirty="0">
                <a:latin typeface="Calibri"/>
                <a:cs typeface="Calibri"/>
              </a:rPr>
              <a:t>e</a:t>
            </a:r>
            <a:r>
              <a:rPr sz="485" dirty="0">
                <a:latin typeface="Calibri"/>
                <a:cs typeface="Calibri"/>
              </a:rPr>
              <a:t>n</a:t>
            </a:r>
            <a:r>
              <a:rPr sz="485" spc="-2" dirty="0">
                <a:latin typeface="Calibri"/>
                <a:cs typeface="Calibri"/>
              </a:rPr>
              <a:t>de</a:t>
            </a:r>
            <a:r>
              <a:rPr sz="485" dirty="0">
                <a:latin typeface="Calibri"/>
                <a:cs typeface="Calibri"/>
              </a:rPr>
              <a:t>d</a:t>
            </a:r>
            <a:r>
              <a:rPr sz="485" spc="-2" dirty="0">
                <a:latin typeface="Calibri"/>
                <a:cs typeface="Calibri"/>
              </a:rPr>
              <a:t> </a:t>
            </a:r>
            <a:r>
              <a:rPr sz="485" dirty="0">
                <a:latin typeface="Calibri"/>
                <a:cs typeface="Calibri"/>
              </a:rPr>
              <a:t>C</a:t>
            </a:r>
            <a:r>
              <a:rPr sz="485" spc="-2" dirty="0">
                <a:latin typeface="Calibri"/>
                <a:cs typeface="Calibri"/>
              </a:rPr>
              <a:t>olli</a:t>
            </a:r>
            <a:r>
              <a:rPr sz="485" dirty="0">
                <a:latin typeface="Calibri"/>
                <a:cs typeface="Calibri"/>
              </a:rPr>
              <a:t>s</a:t>
            </a:r>
            <a:r>
              <a:rPr sz="485" spc="-2" dirty="0">
                <a:latin typeface="Calibri"/>
                <a:cs typeface="Calibri"/>
              </a:rPr>
              <a:t>io</a:t>
            </a:r>
            <a:r>
              <a:rPr sz="485" dirty="0">
                <a:latin typeface="Calibri"/>
                <a:cs typeface="Calibri"/>
              </a:rPr>
              <a:t>n</a:t>
            </a:r>
            <a:endParaRPr sz="485">
              <a:latin typeface="Calibri"/>
              <a:cs typeface="Calibri"/>
            </a:endParaRPr>
          </a:p>
          <a:p>
            <a:pPr marL="12016">
              <a:lnSpc>
                <a:spcPts val="582"/>
              </a:lnSpc>
            </a:pPr>
            <a:r>
              <a:rPr sz="485" dirty="0">
                <a:latin typeface="Calibri"/>
                <a:cs typeface="Calibri"/>
              </a:rPr>
              <a:t>5. F</a:t>
            </a:r>
            <a:r>
              <a:rPr sz="485" spc="-2" dirty="0">
                <a:latin typeface="Calibri"/>
                <a:cs typeface="Calibri"/>
              </a:rPr>
              <a:t>i</a:t>
            </a:r>
            <a:r>
              <a:rPr sz="485" spc="2" dirty="0">
                <a:latin typeface="Calibri"/>
                <a:cs typeface="Calibri"/>
              </a:rPr>
              <a:t>g</a:t>
            </a:r>
            <a:r>
              <a:rPr sz="485" dirty="0">
                <a:latin typeface="Calibri"/>
                <a:cs typeface="Calibri"/>
              </a:rPr>
              <a:t>h</a:t>
            </a:r>
            <a:r>
              <a:rPr sz="485" spc="-6" dirty="0">
                <a:latin typeface="Calibri"/>
                <a:cs typeface="Calibri"/>
              </a:rPr>
              <a:t>t</a:t>
            </a:r>
            <a:r>
              <a:rPr sz="485" spc="-2" dirty="0">
                <a:latin typeface="Calibri"/>
                <a:cs typeface="Calibri"/>
              </a:rPr>
              <a:t>i</a:t>
            </a:r>
            <a:r>
              <a:rPr sz="485" dirty="0">
                <a:latin typeface="Calibri"/>
                <a:cs typeface="Calibri"/>
              </a:rPr>
              <a:t>ng</a:t>
            </a:r>
            <a:endParaRPr sz="485">
              <a:latin typeface="Calibri"/>
              <a:cs typeface="Calibri"/>
            </a:endParaRPr>
          </a:p>
          <a:p>
            <a:pPr marL="12016">
              <a:lnSpc>
                <a:spcPts val="582"/>
              </a:lnSpc>
            </a:pPr>
            <a:r>
              <a:rPr sz="485" dirty="0">
                <a:latin typeface="Calibri"/>
                <a:cs typeface="Calibri"/>
              </a:rPr>
              <a:t>6. </a:t>
            </a:r>
            <a:r>
              <a:rPr sz="485" spc="-2" dirty="0">
                <a:latin typeface="Calibri"/>
                <a:cs typeface="Calibri"/>
              </a:rPr>
              <a:t>No</a:t>
            </a:r>
            <a:r>
              <a:rPr sz="485" dirty="0">
                <a:latin typeface="Calibri"/>
                <a:cs typeface="Calibri"/>
              </a:rPr>
              <a:t>n</a:t>
            </a:r>
            <a:r>
              <a:rPr sz="485" spc="2" dirty="0">
                <a:latin typeface="Calibri"/>
                <a:cs typeface="Calibri"/>
              </a:rPr>
              <a:t>-</a:t>
            </a:r>
            <a:r>
              <a:rPr sz="485" dirty="0">
                <a:latin typeface="Calibri"/>
                <a:cs typeface="Calibri"/>
              </a:rPr>
              <a:t>C</a:t>
            </a:r>
            <a:r>
              <a:rPr sz="485" spc="-2" dirty="0">
                <a:latin typeface="Calibri"/>
                <a:cs typeface="Calibri"/>
              </a:rPr>
              <a:t>o</a:t>
            </a:r>
            <a:r>
              <a:rPr sz="485" dirty="0">
                <a:latin typeface="Calibri"/>
                <a:cs typeface="Calibri"/>
              </a:rPr>
              <a:t>n</a:t>
            </a:r>
            <a:r>
              <a:rPr sz="485" spc="-6" dirty="0">
                <a:latin typeface="Calibri"/>
                <a:cs typeface="Calibri"/>
              </a:rPr>
              <a:t>t</a:t>
            </a:r>
            <a:r>
              <a:rPr sz="485" dirty="0">
                <a:latin typeface="Calibri"/>
                <a:cs typeface="Calibri"/>
              </a:rPr>
              <a:t>a</a:t>
            </a:r>
            <a:r>
              <a:rPr sz="485" spc="-2" dirty="0">
                <a:latin typeface="Calibri"/>
                <a:cs typeface="Calibri"/>
              </a:rPr>
              <a:t>c</a:t>
            </a:r>
            <a:r>
              <a:rPr sz="485" dirty="0">
                <a:latin typeface="Calibri"/>
                <a:cs typeface="Calibri"/>
              </a:rPr>
              <a:t>t</a:t>
            </a:r>
            <a:endParaRPr sz="485">
              <a:latin typeface="Calibri"/>
              <a:cs typeface="Calibri"/>
            </a:endParaRPr>
          </a:p>
          <a:p>
            <a:pPr marL="12016">
              <a:lnSpc>
                <a:spcPts val="582"/>
              </a:lnSpc>
            </a:pPr>
            <a:r>
              <a:rPr sz="485" dirty="0">
                <a:latin typeface="Calibri"/>
                <a:cs typeface="Calibri"/>
              </a:rPr>
              <a:t>7. S</a:t>
            </a:r>
            <a:r>
              <a:rPr sz="485" spc="-2" dirty="0">
                <a:latin typeface="Calibri"/>
                <a:cs typeface="Calibri"/>
              </a:rPr>
              <a:t>k</a:t>
            </a:r>
            <a:r>
              <a:rPr sz="485" dirty="0">
                <a:latin typeface="Calibri"/>
                <a:cs typeface="Calibri"/>
              </a:rPr>
              <a:t>a</a:t>
            </a:r>
            <a:r>
              <a:rPr sz="485" spc="-2" dirty="0">
                <a:latin typeface="Calibri"/>
                <a:cs typeface="Calibri"/>
              </a:rPr>
              <a:t>t</a:t>
            </a:r>
            <a:r>
              <a:rPr sz="485" dirty="0">
                <a:latin typeface="Calibri"/>
                <a:cs typeface="Calibri"/>
              </a:rPr>
              <a:t>e</a:t>
            </a:r>
            <a:endParaRPr sz="485">
              <a:latin typeface="Calibri"/>
              <a:cs typeface="Calibri"/>
            </a:endParaRPr>
          </a:p>
          <a:p>
            <a:pPr marL="12016">
              <a:lnSpc>
                <a:spcPts val="582"/>
              </a:lnSpc>
              <a:tabLst>
                <a:tab pos="855014" algn="l"/>
              </a:tabLst>
            </a:pPr>
            <a:r>
              <a:rPr sz="485" dirty="0">
                <a:latin typeface="Calibri"/>
                <a:cs typeface="Calibri"/>
              </a:rPr>
              <a:t>8. </a:t>
            </a:r>
            <a:r>
              <a:rPr sz="485" spc="-2" dirty="0">
                <a:latin typeface="Calibri"/>
                <a:cs typeface="Calibri"/>
              </a:rPr>
              <a:t>Ot</a:t>
            </a:r>
            <a:r>
              <a:rPr sz="485" dirty="0">
                <a:latin typeface="Calibri"/>
                <a:cs typeface="Calibri"/>
              </a:rPr>
              <a:t>h</a:t>
            </a:r>
            <a:r>
              <a:rPr sz="485" spc="-2" dirty="0">
                <a:latin typeface="Calibri"/>
                <a:cs typeface="Calibri"/>
              </a:rPr>
              <a:t>er</a:t>
            </a:r>
            <a:r>
              <a:rPr sz="485" dirty="0">
                <a:latin typeface="Calibri"/>
                <a:cs typeface="Calibri"/>
              </a:rPr>
              <a:t>: </a:t>
            </a:r>
            <a:r>
              <a:rPr sz="485" u="sng" dirty="0">
                <a:latin typeface="Calibri"/>
                <a:cs typeface="Calibri"/>
              </a:rPr>
              <a:t> 	</a:t>
            </a:r>
            <a:endParaRPr sz="485">
              <a:latin typeface="Calibri"/>
              <a:cs typeface="Calibri"/>
            </a:endParaRPr>
          </a:p>
        </p:txBody>
      </p:sp>
      <p:sp>
        <p:nvSpPr>
          <p:cNvPr id="37" name="object 37"/>
          <p:cNvSpPr txBox="1"/>
          <p:nvPr/>
        </p:nvSpPr>
        <p:spPr>
          <a:xfrm>
            <a:off x="1256962" y="2592185"/>
            <a:ext cx="2729826" cy="1922917"/>
          </a:xfrm>
          <a:prstGeom prst="rect">
            <a:avLst/>
          </a:prstGeom>
        </p:spPr>
        <p:txBody>
          <a:bodyPr wrap="square" lIns="0" tIns="0" rIns="0" bIns="0" rtlCol="0">
            <a:noAutofit/>
          </a:bodyPr>
          <a:lstStyle/>
          <a:p>
            <a:pPr marL="12016">
              <a:lnSpc>
                <a:spcPts val="494"/>
              </a:lnSpc>
              <a:spcBef>
                <a:spcPts val="24"/>
              </a:spcBef>
            </a:pPr>
            <a:r>
              <a:rPr sz="728" b="1" spc="2" baseline="3413" dirty="0">
                <a:latin typeface="Calibri"/>
                <a:cs typeface="Calibri"/>
              </a:rPr>
              <a:t>S</a:t>
            </a:r>
            <a:r>
              <a:rPr sz="728" b="1" spc="-2" baseline="3413" dirty="0">
                <a:latin typeface="Calibri"/>
                <a:cs typeface="Calibri"/>
              </a:rPr>
              <a:t>i</a:t>
            </a:r>
            <a:r>
              <a:rPr sz="728" b="1" baseline="3413" dirty="0">
                <a:latin typeface="Calibri"/>
                <a:cs typeface="Calibri"/>
              </a:rPr>
              <a:t>de</a:t>
            </a:r>
            <a:r>
              <a:rPr sz="728" b="1" spc="2" baseline="3413" dirty="0">
                <a:latin typeface="Calibri"/>
                <a:cs typeface="Calibri"/>
              </a:rPr>
              <a:t> </a:t>
            </a:r>
            <a:r>
              <a:rPr sz="728" b="1" baseline="3413" dirty="0">
                <a:latin typeface="Calibri"/>
                <a:cs typeface="Calibri"/>
              </a:rPr>
              <a:t>/ </a:t>
            </a:r>
            <a:r>
              <a:rPr sz="728" b="1" spc="2" baseline="3413" dirty="0">
                <a:latin typeface="Calibri"/>
                <a:cs typeface="Calibri"/>
              </a:rPr>
              <a:t>B</a:t>
            </a:r>
            <a:r>
              <a:rPr sz="728" b="1" baseline="3413" dirty="0">
                <a:latin typeface="Calibri"/>
                <a:cs typeface="Calibri"/>
              </a:rPr>
              <a:t>ody</a:t>
            </a:r>
            <a:r>
              <a:rPr sz="728" b="1" spc="2" baseline="3413" dirty="0">
                <a:latin typeface="Calibri"/>
                <a:cs typeface="Calibri"/>
              </a:rPr>
              <a:t> </a:t>
            </a:r>
            <a:r>
              <a:rPr sz="728" b="1" baseline="3413" dirty="0">
                <a:latin typeface="Calibri"/>
                <a:cs typeface="Calibri"/>
              </a:rPr>
              <a:t>par</a:t>
            </a:r>
            <a:r>
              <a:rPr sz="728" b="1" spc="-2" baseline="3413" dirty="0">
                <a:latin typeface="Calibri"/>
                <a:cs typeface="Calibri"/>
              </a:rPr>
              <a:t>t</a:t>
            </a:r>
            <a:r>
              <a:rPr sz="728" b="1" baseline="3413" dirty="0">
                <a:latin typeface="Calibri"/>
                <a:cs typeface="Calibri"/>
              </a:rPr>
              <a:t>:                                                           </a:t>
            </a:r>
            <a:r>
              <a:rPr sz="728" b="1" spc="82" baseline="3413" dirty="0">
                <a:latin typeface="Calibri"/>
                <a:cs typeface="Calibri"/>
              </a:rPr>
              <a:t> </a:t>
            </a:r>
            <a:r>
              <a:rPr sz="728" spc="-2" baseline="3413" dirty="0">
                <a:latin typeface="Calibri"/>
                <a:cs typeface="Calibri"/>
              </a:rPr>
              <a:t>fil</a:t>
            </a:r>
            <a:r>
              <a:rPr sz="728" baseline="3413" dirty="0">
                <a:latin typeface="Calibri"/>
                <a:cs typeface="Calibri"/>
              </a:rPr>
              <a:t>l</a:t>
            </a:r>
            <a:r>
              <a:rPr sz="728" spc="-2" baseline="3413" dirty="0">
                <a:latin typeface="Calibri"/>
                <a:cs typeface="Calibri"/>
              </a:rPr>
              <a:t> o</a:t>
            </a:r>
            <a:r>
              <a:rPr sz="728" baseline="3413" dirty="0">
                <a:latin typeface="Calibri"/>
                <a:cs typeface="Calibri"/>
              </a:rPr>
              <a:t>ut</a:t>
            </a:r>
            <a:r>
              <a:rPr sz="728" spc="-2" baseline="3413" dirty="0">
                <a:latin typeface="Calibri"/>
                <a:cs typeface="Calibri"/>
              </a:rPr>
              <a:t> </a:t>
            </a:r>
            <a:r>
              <a:rPr sz="728" baseline="3413" dirty="0">
                <a:latin typeface="Calibri"/>
                <a:cs typeface="Calibri"/>
              </a:rPr>
              <a:t>a </a:t>
            </a:r>
            <a:r>
              <a:rPr sz="728" spc="-2" baseline="3413" dirty="0">
                <a:latin typeface="Calibri"/>
                <a:cs typeface="Calibri"/>
              </a:rPr>
              <a:t>se</a:t>
            </a:r>
            <a:r>
              <a:rPr sz="728" baseline="3413" dirty="0">
                <a:latin typeface="Calibri"/>
                <a:cs typeface="Calibri"/>
              </a:rPr>
              <a:t>p</a:t>
            </a:r>
            <a:r>
              <a:rPr sz="728" spc="-2" baseline="3413" dirty="0">
                <a:latin typeface="Calibri"/>
                <a:cs typeface="Calibri"/>
              </a:rPr>
              <a:t>ar</a:t>
            </a:r>
            <a:r>
              <a:rPr sz="728" baseline="3413" dirty="0">
                <a:latin typeface="Calibri"/>
                <a:cs typeface="Calibri"/>
              </a:rPr>
              <a:t>a</a:t>
            </a:r>
            <a:r>
              <a:rPr sz="728" spc="-2" baseline="3413" dirty="0">
                <a:latin typeface="Calibri"/>
                <a:cs typeface="Calibri"/>
              </a:rPr>
              <a:t>t</a:t>
            </a:r>
            <a:r>
              <a:rPr sz="728" baseline="3413" dirty="0">
                <a:latin typeface="Calibri"/>
                <a:cs typeface="Calibri"/>
              </a:rPr>
              <a:t>e</a:t>
            </a:r>
            <a:r>
              <a:rPr sz="728" spc="-2" baseline="3413" dirty="0">
                <a:latin typeface="Calibri"/>
                <a:cs typeface="Calibri"/>
              </a:rPr>
              <a:t> for</a:t>
            </a:r>
            <a:r>
              <a:rPr sz="728" baseline="3413" dirty="0">
                <a:latin typeface="Calibri"/>
                <a:cs typeface="Calibri"/>
              </a:rPr>
              <a:t>m</a:t>
            </a:r>
            <a:r>
              <a:rPr sz="728" spc="2" baseline="3413" dirty="0">
                <a:latin typeface="Calibri"/>
                <a:cs typeface="Calibri"/>
              </a:rPr>
              <a:t> </a:t>
            </a:r>
            <a:r>
              <a:rPr sz="728" spc="-2" baseline="3413" dirty="0">
                <a:latin typeface="Calibri"/>
                <a:cs typeface="Calibri"/>
              </a:rPr>
              <a:t>fo</a:t>
            </a:r>
            <a:r>
              <a:rPr sz="728" baseline="3413" dirty="0">
                <a:latin typeface="Calibri"/>
                <a:cs typeface="Calibri"/>
              </a:rPr>
              <a:t>r</a:t>
            </a:r>
            <a:r>
              <a:rPr sz="728" spc="-2" baseline="3413" dirty="0">
                <a:latin typeface="Calibri"/>
                <a:cs typeface="Calibri"/>
              </a:rPr>
              <a:t> e</a:t>
            </a:r>
            <a:r>
              <a:rPr sz="728" baseline="3413" dirty="0">
                <a:latin typeface="Calibri"/>
                <a:cs typeface="Calibri"/>
              </a:rPr>
              <a:t>a</a:t>
            </a:r>
            <a:r>
              <a:rPr sz="728" spc="-2" baseline="3413" dirty="0">
                <a:latin typeface="Calibri"/>
                <a:cs typeface="Calibri"/>
              </a:rPr>
              <a:t>c</a:t>
            </a:r>
            <a:r>
              <a:rPr sz="728" baseline="3413" dirty="0">
                <a:latin typeface="Calibri"/>
                <a:cs typeface="Calibri"/>
              </a:rPr>
              <a:t>h</a:t>
            </a:r>
            <a:r>
              <a:rPr sz="728" spc="-2" baseline="3413" dirty="0">
                <a:latin typeface="Calibri"/>
                <a:cs typeface="Calibri"/>
              </a:rPr>
              <a:t> i</a:t>
            </a:r>
            <a:r>
              <a:rPr sz="728" baseline="3413" dirty="0">
                <a:latin typeface="Calibri"/>
                <a:cs typeface="Calibri"/>
              </a:rPr>
              <a:t>nj</a:t>
            </a:r>
            <a:r>
              <a:rPr sz="728" spc="-2" baseline="3413" dirty="0">
                <a:latin typeface="Calibri"/>
                <a:cs typeface="Calibri"/>
              </a:rPr>
              <a:t>ur</a:t>
            </a:r>
            <a:r>
              <a:rPr sz="728" baseline="3413" dirty="0">
                <a:latin typeface="Calibri"/>
                <a:cs typeface="Calibri"/>
              </a:rPr>
              <a:t>y</a:t>
            </a:r>
            <a:endParaRPr sz="485">
              <a:latin typeface="Calibri"/>
              <a:cs typeface="Calibri"/>
            </a:endParaRPr>
          </a:p>
          <a:p>
            <a:pPr marL="12016">
              <a:lnSpc>
                <a:spcPct val="101725"/>
              </a:lnSpc>
              <a:spcBef>
                <a:spcPts val="547"/>
              </a:spcBef>
            </a:pPr>
            <a:r>
              <a:rPr sz="485" dirty="0">
                <a:latin typeface="Calibri"/>
                <a:cs typeface="Calibri"/>
              </a:rPr>
              <a:t>1. </a:t>
            </a:r>
            <a:r>
              <a:rPr sz="485" spc="-2" dirty="0">
                <a:latin typeface="Calibri"/>
                <a:cs typeface="Calibri"/>
              </a:rPr>
              <a:t>N</a:t>
            </a:r>
            <a:r>
              <a:rPr sz="485" dirty="0">
                <a:latin typeface="Calibri"/>
                <a:cs typeface="Calibri"/>
              </a:rPr>
              <a:t>/A          </a:t>
            </a:r>
            <a:r>
              <a:rPr sz="485" spc="18" dirty="0">
                <a:latin typeface="Calibri"/>
                <a:cs typeface="Calibri"/>
              </a:rPr>
              <a:t> </a:t>
            </a:r>
            <a:r>
              <a:rPr sz="485" dirty="0">
                <a:latin typeface="Calibri"/>
                <a:cs typeface="Calibri"/>
              </a:rPr>
              <a:t>2. L</a:t>
            </a:r>
            <a:r>
              <a:rPr sz="485" spc="-2" dirty="0">
                <a:latin typeface="Calibri"/>
                <a:cs typeface="Calibri"/>
              </a:rPr>
              <a:t>ef</a:t>
            </a:r>
            <a:r>
              <a:rPr sz="485" dirty="0">
                <a:latin typeface="Calibri"/>
                <a:cs typeface="Calibri"/>
              </a:rPr>
              <a:t>t          </a:t>
            </a:r>
            <a:r>
              <a:rPr sz="485" spc="48" dirty="0">
                <a:latin typeface="Calibri"/>
                <a:cs typeface="Calibri"/>
              </a:rPr>
              <a:t> </a:t>
            </a:r>
            <a:r>
              <a:rPr sz="485" dirty="0">
                <a:latin typeface="Calibri"/>
                <a:cs typeface="Calibri"/>
              </a:rPr>
              <a:t>3. </a:t>
            </a:r>
            <a:r>
              <a:rPr sz="485" spc="-2" dirty="0">
                <a:latin typeface="Calibri"/>
                <a:cs typeface="Calibri"/>
              </a:rPr>
              <a:t>Ri</a:t>
            </a:r>
            <a:r>
              <a:rPr sz="485" spc="2" dirty="0">
                <a:latin typeface="Calibri"/>
                <a:cs typeface="Calibri"/>
              </a:rPr>
              <a:t>g</a:t>
            </a:r>
            <a:r>
              <a:rPr sz="485" dirty="0">
                <a:latin typeface="Calibri"/>
                <a:cs typeface="Calibri"/>
              </a:rPr>
              <a:t>ht         4. </a:t>
            </a:r>
            <a:r>
              <a:rPr sz="485" spc="-2" dirty="0">
                <a:latin typeface="Calibri"/>
                <a:cs typeface="Calibri"/>
              </a:rPr>
              <a:t>Bot</a:t>
            </a:r>
            <a:r>
              <a:rPr sz="485" dirty="0">
                <a:latin typeface="Calibri"/>
                <a:cs typeface="Calibri"/>
              </a:rPr>
              <a:t>h</a:t>
            </a:r>
            <a:endParaRPr sz="485">
              <a:latin typeface="Calibri"/>
              <a:cs typeface="Calibri"/>
            </a:endParaRPr>
          </a:p>
          <a:p>
            <a:pPr marL="12016">
              <a:lnSpc>
                <a:spcPct val="101725"/>
              </a:lnSpc>
              <a:spcBef>
                <a:spcPts val="572"/>
              </a:spcBef>
            </a:pPr>
            <a:r>
              <a:rPr sz="485" dirty="0">
                <a:latin typeface="Calibri"/>
                <a:cs typeface="Calibri"/>
              </a:rPr>
              <a:t>1. H</a:t>
            </a:r>
            <a:r>
              <a:rPr sz="485" spc="-2" dirty="0">
                <a:latin typeface="Calibri"/>
                <a:cs typeface="Calibri"/>
              </a:rPr>
              <a:t>e</a:t>
            </a:r>
            <a:r>
              <a:rPr sz="485" dirty="0">
                <a:latin typeface="Calibri"/>
                <a:cs typeface="Calibri"/>
              </a:rPr>
              <a:t>ad                              </a:t>
            </a:r>
            <a:r>
              <a:rPr sz="485" spc="64" dirty="0">
                <a:latin typeface="Calibri"/>
                <a:cs typeface="Calibri"/>
              </a:rPr>
              <a:t> </a:t>
            </a:r>
            <a:r>
              <a:rPr sz="485" dirty="0">
                <a:latin typeface="Calibri"/>
                <a:cs typeface="Calibri"/>
              </a:rPr>
              <a:t>10. Sh</a:t>
            </a:r>
            <a:r>
              <a:rPr sz="485" spc="-2" dirty="0">
                <a:latin typeface="Calibri"/>
                <a:cs typeface="Calibri"/>
              </a:rPr>
              <a:t>o</a:t>
            </a:r>
            <a:r>
              <a:rPr sz="485" dirty="0">
                <a:latin typeface="Calibri"/>
                <a:cs typeface="Calibri"/>
              </a:rPr>
              <a:t>u</a:t>
            </a:r>
            <a:r>
              <a:rPr sz="485" spc="-2" dirty="0">
                <a:latin typeface="Calibri"/>
                <a:cs typeface="Calibri"/>
              </a:rPr>
              <a:t>l</a:t>
            </a:r>
            <a:r>
              <a:rPr sz="485" dirty="0">
                <a:latin typeface="Calibri"/>
                <a:cs typeface="Calibri"/>
              </a:rPr>
              <a:t>d</a:t>
            </a:r>
            <a:r>
              <a:rPr sz="485" spc="-2" dirty="0">
                <a:latin typeface="Calibri"/>
                <a:cs typeface="Calibri"/>
              </a:rPr>
              <a:t>e</a:t>
            </a:r>
            <a:r>
              <a:rPr sz="485" dirty="0">
                <a:latin typeface="Calibri"/>
                <a:cs typeface="Calibri"/>
              </a:rPr>
              <a:t>r                     </a:t>
            </a:r>
            <a:r>
              <a:rPr sz="485" spc="76" dirty="0">
                <a:latin typeface="Calibri"/>
                <a:cs typeface="Calibri"/>
              </a:rPr>
              <a:t> </a:t>
            </a:r>
            <a:r>
              <a:rPr sz="485" dirty="0">
                <a:latin typeface="Calibri"/>
                <a:cs typeface="Calibri"/>
              </a:rPr>
              <a:t>19. </a:t>
            </a:r>
            <a:r>
              <a:rPr sz="485" spc="2" dirty="0">
                <a:latin typeface="Calibri"/>
                <a:cs typeface="Calibri"/>
              </a:rPr>
              <a:t>C</a:t>
            </a:r>
            <a:r>
              <a:rPr sz="485" dirty="0">
                <a:latin typeface="Calibri"/>
                <a:cs typeface="Calibri"/>
              </a:rPr>
              <a:t>h</a:t>
            </a:r>
            <a:r>
              <a:rPr sz="485" spc="-2" dirty="0">
                <a:latin typeface="Calibri"/>
                <a:cs typeface="Calibri"/>
              </a:rPr>
              <a:t>e</a:t>
            </a:r>
            <a:r>
              <a:rPr sz="485" dirty="0">
                <a:latin typeface="Calibri"/>
                <a:cs typeface="Calibri"/>
              </a:rPr>
              <a:t>st                             </a:t>
            </a:r>
            <a:r>
              <a:rPr sz="485" spc="2" dirty="0">
                <a:latin typeface="Calibri"/>
                <a:cs typeface="Calibri"/>
              </a:rPr>
              <a:t> </a:t>
            </a:r>
            <a:r>
              <a:rPr sz="485" dirty="0">
                <a:latin typeface="Calibri"/>
                <a:cs typeface="Calibri"/>
              </a:rPr>
              <a:t>28. </a:t>
            </a:r>
            <a:r>
              <a:rPr sz="485" spc="-2" dirty="0">
                <a:latin typeface="Calibri"/>
                <a:cs typeface="Calibri"/>
              </a:rPr>
              <a:t>Ge</a:t>
            </a:r>
            <a:r>
              <a:rPr sz="485" dirty="0">
                <a:latin typeface="Calibri"/>
                <a:cs typeface="Calibri"/>
              </a:rPr>
              <a:t>n</a:t>
            </a:r>
            <a:r>
              <a:rPr sz="485" spc="-2" dirty="0">
                <a:latin typeface="Calibri"/>
                <a:cs typeface="Calibri"/>
              </a:rPr>
              <a:t>it</a:t>
            </a:r>
            <a:r>
              <a:rPr sz="485" dirty="0">
                <a:latin typeface="Calibri"/>
                <a:cs typeface="Calibri"/>
              </a:rPr>
              <a:t>a</a:t>
            </a:r>
            <a:r>
              <a:rPr sz="485" spc="-2" dirty="0">
                <a:latin typeface="Calibri"/>
                <a:cs typeface="Calibri"/>
              </a:rPr>
              <a:t>l</a:t>
            </a:r>
            <a:r>
              <a:rPr sz="485" dirty="0">
                <a:latin typeface="Calibri"/>
                <a:cs typeface="Calibri"/>
              </a:rPr>
              <a:t>s</a:t>
            </a:r>
            <a:endParaRPr sz="485">
              <a:latin typeface="Calibri"/>
              <a:cs typeface="Calibri"/>
            </a:endParaRPr>
          </a:p>
          <a:p>
            <a:pPr marL="12016">
              <a:lnSpc>
                <a:spcPts val="582"/>
              </a:lnSpc>
              <a:spcBef>
                <a:spcPts val="29"/>
              </a:spcBef>
            </a:pPr>
            <a:r>
              <a:rPr sz="485" dirty="0">
                <a:latin typeface="Calibri"/>
                <a:cs typeface="Calibri"/>
              </a:rPr>
              <a:t>2. Fa</a:t>
            </a:r>
            <a:r>
              <a:rPr sz="485" spc="-2" dirty="0">
                <a:latin typeface="Calibri"/>
                <a:cs typeface="Calibri"/>
              </a:rPr>
              <a:t>c</a:t>
            </a:r>
            <a:r>
              <a:rPr sz="485" dirty="0">
                <a:latin typeface="Calibri"/>
                <a:cs typeface="Calibri"/>
              </a:rPr>
              <a:t>e                               </a:t>
            </a:r>
            <a:r>
              <a:rPr sz="485" spc="85" dirty="0">
                <a:latin typeface="Calibri"/>
                <a:cs typeface="Calibri"/>
              </a:rPr>
              <a:t> </a:t>
            </a:r>
            <a:r>
              <a:rPr sz="485" dirty="0">
                <a:latin typeface="Calibri"/>
                <a:cs typeface="Calibri"/>
              </a:rPr>
              <a:t>11. S</a:t>
            </a:r>
            <a:r>
              <a:rPr sz="485" spc="-2" dirty="0">
                <a:latin typeface="Calibri"/>
                <a:cs typeface="Calibri"/>
              </a:rPr>
              <a:t>c</a:t>
            </a:r>
            <a:r>
              <a:rPr sz="485" dirty="0">
                <a:latin typeface="Calibri"/>
                <a:cs typeface="Calibri"/>
              </a:rPr>
              <a:t>a</a:t>
            </a:r>
            <a:r>
              <a:rPr sz="485" spc="-2" dirty="0">
                <a:latin typeface="Calibri"/>
                <a:cs typeface="Calibri"/>
              </a:rPr>
              <a:t>p</a:t>
            </a:r>
            <a:r>
              <a:rPr sz="485" dirty="0">
                <a:latin typeface="Calibri"/>
                <a:cs typeface="Calibri"/>
              </a:rPr>
              <a:t>u</a:t>
            </a:r>
            <a:r>
              <a:rPr sz="485" spc="-2" dirty="0">
                <a:latin typeface="Calibri"/>
                <a:cs typeface="Calibri"/>
              </a:rPr>
              <a:t>l</a:t>
            </a:r>
            <a:r>
              <a:rPr sz="485" dirty="0">
                <a:latin typeface="Calibri"/>
                <a:cs typeface="Calibri"/>
              </a:rPr>
              <a:t>a                       </a:t>
            </a:r>
            <a:r>
              <a:rPr sz="485" spc="106" dirty="0">
                <a:latin typeface="Calibri"/>
                <a:cs typeface="Calibri"/>
              </a:rPr>
              <a:t> </a:t>
            </a:r>
            <a:r>
              <a:rPr sz="485" dirty="0">
                <a:latin typeface="Calibri"/>
                <a:cs typeface="Calibri"/>
              </a:rPr>
              <a:t>20. </a:t>
            </a:r>
            <a:r>
              <a:rPr sz="485" spc="2" dirty="0">
                <a:latin typeface="Calibri"/>
                <a:cs typeface="Calibri"/>
              </a:rPr>
              <a:t>A</a:t>
            </a:r>
            <a:r>
              <a:rPr sz="485" dirty="0">
                <a:latin typeface="Calibri"/>
                <a:cs typeface="Calibri"/>
              </a:rPr>
              <a:t>b</a:t>
            </a:r>
            <a:r>
              <a:rPr sz="485" spc="-2" dirty="0">
                <a:latin typeface="Calibri"/>
                <a:cs typeface="Calibri"/>
              </a:rPr>
              <a:t>do</a:t>
            </a:r>
            <a:r>
              <a:rPr sz="485" spc="2" dirty="0">
                <a:latin typeface="Calibri"/>
                <a:cs typeface="Calibri"/>
              </a:rPr>
              <a:t>m</a:t>
            </a:r>
            <a:r>
              <a:rPr sz="485" spc="-2" dirty="0">
                <a:latin typeface="Calibri"/>
                <a:cs typeface="Calibri"/>
              </a:rPr>
              <a:t>e</a:t>
            </a:r>
            <a:r>
              <a:rPr sz="485" dirty="0">
                <a:latin typeface="Calibri"/>
                <a:cs typeface="Calibri"/>
              </a:rPr>
              <a:t>n                     </a:t>
            </a:r>
            <a:r>
              <a:rPr sz="485" spc="54" dirty="0">
                <a:latin typeface="Calibri"/>
                <a:cs typeface="Calibri"/>
              </a:rPr>
              <a:t> </a:t>
            </a:r>
            <a:r>
              <a:rPr sz="485" dirty="0">
                <a:latin typeface="Calibri"/>
                <a:cs typeface="Calibri"/>
              </a:rPr>
              <a:t>29. H</a:t>
            </a:r>
            <a:r>
              <a:rPr sz="485" spc="-2" dirty="0">
                <a:latin typeface="Calibri"/>
                <a:cs typeface="Calibri"/>
              </a:rPr>
              <a:t>i</a:t>
            </a:r>
            <a:r>
              <a:rPr sz="485" dirty="0">
                <a:latin typeface="Calibri"/>
                <a:cs typeface="Calibri"/>
              </a:rPr>
              <a:t>p</a:t>
            </a:r>
            <a:endParaRPr sz="485">
              <a:latin typeface="Calibri"/>
              <a:cs typeface="Calibri"/>
            </a:endParaRPr>
          </a:p>
          <a:p>
            <a:pPr marL="12016">
              <a:lnSpc>
                <a:spcPts val="582"/>
              </a:lnSpc>
            </a:pPr>
            <a:r>
              <a:rPr sz="485" dirty="0">
                <a:latin typeface="Calibri"/>
                <a:cs typeface="Calibri"/>
              </a:rPr>
              <a:t>3. </a:t>
            </a:r>
            <a:r>
              <a:rPr sz="485" spc="-2" dirty="0">
                <a:latin typeface="Calibri"/>
                <a:cs typeface="Calibri"/>
              </a:rPr>
              <a:t>Nec</a:t>
            </a:r>
            <a:r>
              <a:rPr sz="485" dirty="0">
                <a:latin typeface="Calibri"/>
                <a:cs typeface="Calibri"/>
              </a:rPr>
              <a:t>k                               </a:t>
            </a:r>
            <a:r>
              <a:rPr sz="485" spc="9" dirty="0">
                <a:latin typeface="Calibri"/>
                <a:cs typeface="Calibri"/>
              </a:rPr>
              <a:t> </a:t>
            </a:r>
            <a:r>
              <a:rPr sz="485" dirty="0">
                <a:latin typeface="Calibri"/>
                <a:cs typeface="Calibri"/>
              </a:rPr>
              <a:t>12. Up</a:t>
            </a:r>
            <a:r>
              <a:rPr sz="485" spc="-2" dirty="0">
                <a:latin typeface="Calibri"/>
                <a:cs typeface="Calibri"/>
              </a:rPr>
              <a:t>pe</a:t>
            </a:r>
            <a:r>
              <a:rPr sz="485" dirty="0">
                <a:latin typeface="Calibri"/>
                <a:cs typeface="Calibri"/>
              </a:rPr>
              <a:t>r</a:t>
            </a:r>
            <a:r>
              <a:rPr sz="485" spc="-2" dirty="0">
                <a:latin typeface="Calibri"/>
                <a:cs typeface="Calibri"/>
              </a:rPr>
              <a:t> ar</a:t>
            </a:r>
            <a:r>
              <a:rPr sz="485" dirty="0">
                <a:latin typeface="Calibri"/>
                <a:cs typeface="Calibri"/>
              </a:rPr>
              <a:t>m                  </a:t>
            </a:r>
            <a:r>
              <a:rPr sz="485" spc="39" dirty="0">
                <a:latin typeface="Calibri"/>
                <a:cs typeface="Calibri"/>
              </a:rPr>
              <a:t> </a:t>
            </a:r>
            <a:r>
              <a:rPr sz="485" dirty="0">
                <a:latin typeface="Calibri"/>
                <a:cs typeface="Calibri"/>
              </a:rPr>
              <a:t>21. Kid</a:t>
            </a:r>
            <a:r>
              <a:rPr sz="485" spc="-2" dirty="0">
                <a:latin typeface="Calibri"/>
                <a:cs typeface="Calibri"/>
              </a:rPr>
              <a:t>ney</a:t>
            </a:r>
            <a:r>
              <a:rPr sz="485" dirty="0">
                <a:latin typeface="Calibri"/>
                <a:cs typeface="Calibri"/>
              </a:rPr>
              <a:t>s                         </a:t>
            </a:r>
            <a:r>
              <a:rPr sz="485" spc="30" dirty="0">
                <a:latin typeface="Calibri"/>
                <a:cs typeface="Calibri"/>
              </a:rPr>
              <a:t> </a:t>
            </a:r>
            <a:r>
              <a:rPr sz="485" dirty="0">
                <a:latin typeface="Calibri"/>
                <a:cs typeface="Calibri"/>
              </a:rPr>
              <a:t>30. </a:t>
            </a:r>
            <a:r>
              <a:rPr sz="485" spc="2" dirty="0">
                <a:latin typeface="Calibri"/>
                <a:cs typeface="Calibri"/>
              </a:rPr>
              <a:t>T</a:t>
            </a:r>
            <a:r>
              <a:rPr sz="485" dirty="0">
                <a:latin typeface="Calibri"/>
                <a:cs typeface="Calibri"/>
              </a:rPr>
              <a:t>h</a:t>
            </a:r>
            <a:r>
              <a:rPr sz="485" spc="-2" dirty="0">
                <a:latin typeface="Calibri"/>
                <a:cs typeface="Calibri"/>
              </a:rPr>
              <a:t>i</a:t>
            </a:r>
            <a:r>
              <a:rPr sz="485" spc="2" dirty="0">
                <a:latin typeface="Calibri"/>
                <a:cs typeface="Calibri"/>
              </a:rPr>
              <a:t>g</a:t>
            </a:r>
            <a:r>
              <a:rPr sz="485" dirty="0">
                <a:latin typeface="Calibri"/>
                <a:cs typeface="Calibri"/>
              </a:rPr>
              <a:t>h</a:t>
            </a:r>
            <a:endParaRPr sz="485">
              <a:latin typeface="Calibri"/>
              <a:cs typeface="Calibri"/>
            </a:endParaRPr>
          </a:p>
          <a:p>
            <a:pPr marL="12016">
              <a:lnSpc>
                <a:spcPts val="582"/>
              </a:lnSpc>
            </a:pPr>
            <a:r>
              <a:rPr sz="485" dirty="0">
                <a:latin typeface="Calibri"/>
                <a:cs typeface="Calibri"/>
              </a:rPr>
              <a:t>4. </a:t>
            </a:r>
            <a:r>
              <a:rPr sz="485" spc="2" dirty="0">
                <a:latin typeface="Calibri"/>
                <a:cs typeface="Calibri"/>
              </a:rPr>
              <a:t>T</a:t>
            </a:r>
            <a:r>
              <a:rPr sz="485" dirty="0">
                <a:latin typeface="Calibri"/>
                <a:cs typeface="Calibri"/>
              </a:rPr>
              <a:t>h</a:t>
            </a:r>
            <a:r>
              <a:rPr sz="485" spc="-2" dirty="0">
                <a:latin typeface="Calibri"/>
                <a:cs typeface="Calibri"/>
              </a:rPr>
              <a:t>ro</a:t>
            </a:r>
            <a:r>
              <a:rPr sz="485" dirty="0">
                <a:latin typeface="Calibri"/>
                <a:cs typeface="Calibri"/>
              </a:rPr>
              <a:t>at                            </a:t>
            </a:r>
            <a:r>
              <a:rPr sz="485" spc="2" dirty="0">
                <a:latin typeface="Calibri"/>
                <a:cs typeface="Calibri"/>
              </a:rPr>
              <a:t> </a:t>
            </a:r>
            <a:r>
              <a:rPr sz="485" dirty="0">
                <a:latin typeface="Calibri"/>
                <a:cs typeface="Calibri"/>
              </a:rPr>
              <a:t>13. </a:t>
            </a:r>
            <a:r>
              <a:rPr sz="485" spc="2" dirty="0">
                <a:latin typeface="Calibri"/>
                <a:cs typeface="Calibri"/>
              </a:rPr>
              <a:t>E</a:t>
            </a:r>
            <a:r>
              <a:rPr sz="485" spc="-2" dirty="0">
                <a:latin typeface="Calibri"/>
                <a:cs typeface="Calibri"/>
              </a:rPr>
              <a:t>l</a:t>
            </a:r>
            <a:r>
              <a:rPr sz="485" dirty="0">
                <a:latin typeface="Calibri"/>
                <a:cs typeface="Calibri"/>
              </a:rPr>
              <a:t>b</a:t>
            </a:r>
            <a:r>
              <a:rPr sz="485" spc="-2" dirty="0">
                <a:latin typeface="Calibri"/>
                <a:cs typeface="Calibri"/>
              </a:rPr>
              <a:t>o</a:t>
            </a:r>
            <a:r>
              <a:rPr sz="485" dirty="0">
                <a:latin typeface="Calibri"/>
                <a:cs typeface="Calibri"/>
              </a:rPr>
              <a:t>w                          </a:t>
            </a:r>
            <a:r>
              <a:rPr sz="485" spc="82" dirty="0">
                <a:latin typeface="Calibri"/>
                <a:cs typeface="Calibri"/>
              </a:rPr>
              <a:t> </a:t>
            </a:r>
            <a:r>
              <a:rPr sz="485" dirty="0">
                <a:latin typeface="Calibri"/>
                <a:cs typeface="Calibri"/>
              </a:rPr>
              <a:t>22. Up</a:t>
            </a:r>
            <a:r>
              <a:rPr sz="485" spc="-2" dirty="0">
                <a:latin typeface="Calibri"/>
                <a:cs typeface="Calibri"/>
              </a:rPr>
              <a:t>pe</a:t>
            </a:r>
            <a:r>
              <a:rPr sz="485" dirty="0">
                <a:latin typeface="Calibri"/>
                <a:cs typeface="Calibri"/>
              </a:rPr>
              <a:t>r</a:t>
            </a:r>
            <a:r>
              <a:rPr sz="485" spc="-2" dirty="0">
                <a:latin typeface="Calibri"/>
                <a:cs typeface="Calibri"/>
              </a:rPr>
              <a:t> B</a:t>
            </a:r>
            <a:r>
              <a:rPr sz="485" dirty="0">
                <a:latin typeface="Calibri"/>
                <a:cs typeface="Calibri"/>
              </a:rPr>
              <a:t>a</a:t>
            </a:r>
            <a:r>
              <a:rPr sz="485" spc="-2" dirty="0">
                <a:latin typeface="Calibri"/>
                <a:cs typeface="Calibri"/>
              </a:rPr>
              <a:t>c</a:t>
            </a:r>
            <a:r>
              <a:rPr sz="485" dirty="0">
                <a:latin typeface="Calibri"/>
                <a:cs typeface="Calibri"/>
              </a:rPr>
              <a:t>k                  </a:t>
            </a:r>
            <a:r>
              <a:rPr sz="485" spc="61" dirty="0">
                <a:latin typeface="Calibri"/>
                <a:cs typeface="Calibri"/>
              </a:rPr>
              <a:t> </a:t>
            </a:r>
            <a:r>
              <a:rPr sz="485" dirty="0">
                <a:latin typeface="Calibri"/>
                <a:cs typeface="Calibri"/>
              </a:rPr>
              <a:t>31. Kn</a:t>
            </a:r>
            <a:r>
              <a:rPr sz="485" spc="-2" dirty="0">
                <a:latin typeface="Calibri"/>
                <a:cs typeface="Calibri"/>
              </a:rPr>
              <a:t>e</a:t>
            </a:r>
            <a:r>
              <a:rPr sz="485" dirty="0">
                <a:latin typeface="Calibri"/>
                <a:cs typeface="Calibri"/>
              </a:rPr>
              <a:t>e</a:t>
            </a:r>
            <a:endParaRPr sz="485">
              <a:latin typeface="Calibri"/>
              <a:cs typeface="Calibri"/>
            </a:endParaRPr>
          </a:p>
          <a:p>
            <a:pPr marL="12016">
              <a:lnSpc>
                <a:spcPts val="582"/>
              </a:lnSpc>
            </a:pPr>
            <a:r>
              <a:rPr sz="485" dirty="0">
                <a:latin typeface="Calibri"/>
                <a:cs typeface="Calibri"/>
              </a:rPr>
              <a:t>5. </a:t>
            </a:r>
            <a:r>
              <a:rPr sz="485" spc="-2" dirty="0">
                <a:latin typeface="Calibri"/>
                <a:cs typeface="Calibri"/>
              </a:rPr>
              <a:t>J</a:t>
            </a:r>
            <a:r>
              <a:rPr sz="485" dirty="0">
                <a:latin typeface="Calibri"/>
                <a:cs typeface="Calibri"/>
              </a:rPr>
              <a:t>aw/</a:t>
            </a:r>
            <a:r>
              <a:rPr sz="485" spc="2" dirty="0">
                <a:latin typeface="Calibri"/>
                <a:cs typeface="Calibri"/>
              </a:rPr>
              <a:t>C</a:t>
            </a:r>
            <a:r>
              <a:rPr sz="485" dirty="0">
                <a:latin typeface="Calibri"/>
                <a:cs typeface="Calibri"/>
              </a:rPr>
              <a:t>h</a:t>
            </a:r>
            <a:r>
              <a:rPr sz="485" spc="-2" dirty="0">
                <a:latin typeface="Calibri"/>
                <a:cs typeface="Calibri"/>
              </a:rPr>
              <a:t>i</a:t>
            </a:r>
            <a:r>
              <a:rPr sz="485" dirty="0">
                <a:latin typeface="Calibri"/>
                <a:cs typeface="Calibri"/>
              </a:rPr>
              <a:t>n                       </a:t>
            </a:r>
            <a:r>
              <a:rPr sz="485" spc="61" dirty="0">
                <a:latin typeface="Calibri"/>
                <a:cs typeface="Calibri"/>
              </a:rPr>
              <a:t> </a:t>
            </a:r>
            <a:r>
              <a:rPr sz="485" dirty="0">
                <a:latin typeface="Calibri"/>
                <a:cs typeface="Calibri"/>
              </a:rPr>
              <a:t>14. F</a:t>
            </a:r>
            <a:r>
              <a:rPr sz="485" spc="-2" dirty="0">
                <a:latin typeface="Calibri"/>
                <a:cs typeface="Calibri"/>
              </a:rPr>
              <a:t>ore</a:t>
            </a:r>
            <a:r>
              <a:rPr sz="485" dirty="0">
                <a:latin typeface="Calibri"/>
                <a:cs typeface="Calibri"/>
              </a:rPr>
              <a:t>a</a:t>
            </a:r>
            <a:r>
              <a:rPr sz="485" spc="-2" dirty="0">
                <a:latin typeface="Calibri"/>
                <a:cs typeface="Calibri"/>
              </a:rPr>
              <a:t>r</a:t>
            </a:r>
            <a:r>
              <a:rPr sz="485" dirty="0">
                <a:latin typeface="Calibri"/>
                <a:cs typeface="Calibri"/>
              </a:rPr>
              <a:t>m                      </a:t>
            </a:r>
            <a:r>
              <a:rPr sz="485" spc="51" dirty="0">
                <a:latin typeface="Calibri"/>
                <a:cs typeface="Calibri"/>
              </a:rPr>
              <a:t> </a:t>
            </a:r>
            <a:r>
              <a:rPr sz="485" dirty="0">
                <a:latin typeface="Calibri"/>
                <a:cs typeface="Calibri"/>
              </a:rPr>
              <a:t>23. L</a:t>
            </a:r>
            <a:r>
              <a:rPr sz="485" spc="-2" dirty="0">
                <a:latin typeface="Calibri"/>
                <a:cs typeface="Calibri"/>
              </a:rPr>
              <a:t>o</a:t>
            </a:r>
            <a:r>
              <a:rPr sz="485" dirty="0">
                <a:latin typeface="Calibri"/>
                <a:cs typeface="Calibri"/>
              </a:rPr>
              <a:t>w</a:t>
            </a:r>
            <a:r>
              <a:rPr sz="485" spc="-2" dirty="0">
                <a:latin typeface="Calibri"/>
                <a:cs typeface="Calibri"/>
              </a:rPr>
              <a:t>e</a:t>
            </a:r>
            <a:r>
              <a:rPr sz="485" dirty="0">
                <a:latin typeface="Calibri"/>
                <a:cs typeface="Calibri"/>
              </a:rPr>
              <a:t>r</a:t>
            </a:r>
            <a:r>
              <a:rPr sz="485" spc="-2" dirty="0">
                <a:latin typeface="Calibri"/>
                <a:cs typeface="Calibri"/>
              </a:rPr>
              <a:t> B</a:t>
            </a:r>
            <a:r>
              <a:rPr sz="485" dirty="0">
                <a:latin typeface="Calibri"/>
                <a:cs typeface="Calibri"/>
              </a:rPr>
              <a:t>a</a:t>
            </a:r>
            <a:r>
              <a:rPr sz="485" spc="-2" dirty="0">
                <a:latin typeface="Calibri"/>
                <a:cs typeface="Calibri"/>
              </a:rPr>
              <a:t>c</a:t>
            </a:r>
            <a:r>
              <a:rPr sz="485" dirty="0">
                <a:latin typeface="Calibri"/>
                <a:cs typeface="Calibri"/>
              </a:rPr>
              <a:t>k                  </a:t>
            </a:r>
            <a:r>
              <a:rPr sz="485" spc="73" dirty="0">
                <a:latin typeface="Calibri"/>
                <a:cs typeface="Calibri"/>
              </a:rPr>
              <a:t> </a:t>
            </a:r>
            <a:r>
              <a:rPr sz="485" dirty="0">
                <a:latin typeface="Calibri"/>
                <a:cs typeface="Calibri"/>
              </a:rPr>
              <a:t>32. L</a:t>
            </a:r>
            <a:r>
              <a:rPr sz="485" spc="-2" dirty="0">
                <a:latin typeface="Calibri"/>
                <a:cs typeface="Calibri"/>
              </a:rPr>
              <a:t>e</a:t>
            </a:r>
            <a:r>
              <a:rPr sz="485" dirty="0">
                <a:latin typeface="Calibri"/>
                <a:cs typeface="Calibri"/>
              </a:rPr>
              <a:t>g</a:t>
            </a:r>
            <a:endParaRPr sz="485">
              <a:latin typeface="Calibri"/>
              <a:cs typeface="Calibri"/>
            </a:endParaRPr>
          </a:p>
          <a:p>
            <a:pPr marL="12016">
              <a:lnSpc>
                <a:spcPts val="582"/>
              </a:lnSpc>
            </a:pPr>
            <a:r>
              <a:rPr sz="485" dirty="0">
                <a:latin typeface="Calibri"/>
                <a:cs typeface="Calibri"/>
              </a:rPr>
              <a:t>6. </a:t>
            </a:r>
            <a:r>
              <a:rPr sz="485" spc="2" dirty="0">
                <a:latin typeface="Calibri"/>
                <a:cs typeface="Calibri"/>
              </a:rPr>
              <a:t>T</a:t>
            </a:r>
            <a:r>
              <a:rPr sz="485" spc="-2" dirty="0">
                <a:latin typeface="Calibri"/>
                <a:cs typeface="Calibri"/>
              </a:rPr>
              <a:t>eet</a:t>
            </a:r>
            <a:r>
              <a:rPr sz="485" dirty="0">
                <a:latin typeface="Calibri"/>
                <a:cs typeface="Calibri"/>
              </a:rPr>
              <a:t>h/</a:t>
            </a:r>
            <a:r>
              <a:rPr sz="485" spc="-2" dirty="0">
                <a:latin typeface="Calibri"/>
                <a:cs typeface="Calibri"/>
              </a:rPr>
              <a:t>Mo</a:t>
            </a:r>
            <a:r>
              <a:rPr sz="485" dirty="0">
                <a:latin typeface="Calibri"/>
                <a:cs typeface="Calibri"/>
              </a:rPr>
              <a:t>u</a:t>
            </a:r>
            <a:r>
              <a:rPr sz="485" spc="-6" dirty="0">
                <a:latin typeface="Calibri"/>
                <a:cs typeface="Calibri"/>
              </a:rPr>
              <a:t>t</a:t>
            </a:r>
            <a:r>
              <a:rPr sz="485" dirty="0">
                <a:latin typeface="Calibri"/>
                <a:cs typeface="Calibri"/>
              </a:rPr>
              <a:t>h               </a:t>
            </a:r>
            <a:r>
              <a:rPr sz="485" spc="79" dirty="0">
                <a:latin typeface="Calibri"/>
                <a:cs typeface="Calibri"/>
              </a:rPr>
              <a:t> </a:t>
            </a:r>
            <a:r>
              <a:rPr sz="485" dirty="0">
                <a:latin typeface="Calibri"/>
                <a:cs typeface="Calibri"/>
              </a:rPr>
              <a:t>15. </a:t>
            </a:r>
            <a:r>
              <a:rPr sz="485" spc="2" dirty="0">
                <a:latin typeface="Calibri"/>
                <a:cs typeface="Calibri"/>
              </a:rPr>
              <a:t>W</a:t>
            </a:r>
            <a:r>
              <a:rPr sz="485" spc="-2" dirty="0">
                <a:latin typeface="Calibri"/>
                <a:cs typeface="Calibri"/>
              </a:rPr>
              <a:t>ri</a:t>
            </a:r>
            <a:r>
              <a:rPr sz="485" dirty="0">
                <a:latin typeface="Calibri"/>
                <a:cs typeface="Calibri"/>
              </a:rPr>
              <a:t>st                            </a:t>
            </a:r>
            <a:r>
              <a:rPr sz="485" spc="6" dirty="0">
                <a:latin typeface="Calibri"/>
                <a:cs typeface="Calibri"/>
              </a:rPr>
              <a:t> </a:t>
            </a:r>
            <a:r>
              <a:rPr sz="485" dirty="0">
                <a:latin typeface="Calibri"/>
                <a:cs typeface="Calibri"/>
              </a:rPr>
              <a:t>24. </a:t>
            </a:r>
            <a:r>
              <a:rPr sz="485" spc="2" dirty="0">
                <a:latin typeface="Calibri"/>
                <a:cs typeface="Calibri"/>
              </a:rPr>
              <a:t>C</a:t>
            </a:r>
            <a:r>
              <a:rPr sz="485" spc="-2" dirty="0">
                <a:latin typeface="Calibri"/>
                <a:cs typeface="Calibri"/>
              </a:rPr>
              <a:t>occy</a:t>
            </a:r>
            <a:r>
              <a:rPr sz="485" dirty="0">
                <a:latin typeface="Calibri"/>
                <a:cs typeface="Calibri"/>
              </a:rPr>
              <a:t>x                          </a:t>
            </a:r>
            <a:r>
              <a:rPr sz="485" spc="88" dirty="0">
                <a:latin typeface="Calibri"/>
                <a:cs typeface="Calibri"/>
              </a:rPr>
              <a:t> </a:t>
            </a:r>
            <a:r>
              <a:rPr sz="485" dirty="0">
                <a:latin typeface="Calibri"/>
                <a:cs typeface="Calibri"/>
              </a:rPr>
              <a:t>33. </a:t>
            </a:r>
            <a:r>
              <a:rPr sz="485" spc="2" dirty="0">
                <a:latin typeface="Calibri"/>
                <a:cs typeface="Calibri"/>
              </a:rPr>
              <a:t>A</a:t>
            </a:r>
            <a:r>
              <a:rPr sz="485" dirty="0">
                <a:latin typeface="Calibri"/>
                <a:cs typeface="Calibri"/>
              </a:rPr>
              <a:t>n</a:t>
            </a:r>
            <a:r>
              <a:rPr sz="485" spc="-6" dirty="0">
                <a:latin typeface="Calibri"/>
                <a:cs typeface="Calibri"/>
              </a:rPr>
              <a:t>k</a:t>
            </a:r>
            <a:r>
              <a:rPr sz="485" spc="-2" dirty="0">
                <a:latin typeface="Calibri"/>
                <a:cs typeface="Calibri"/>
              </a:rPr>
              <a:t>l</a:t>
            </a:r>
            <a:r>
              <a:rPr sz="485" dirty="0">
                <a:latin typeface="Calibri"/>
                <a:cs typeface="Calibri"/>
              </a:rPr>
              <a:t>e</a:t>
            </a:r>
            <a:endParaRPr sz="485">
              <a:latin typeface="Calibri"/>
              <a:cs typeface="Calibri"/>
            </a:endParaRPr>
          </a:p>
          <a:p>
            <a:pPr marL="12016">
              <a:lnSpc>
                <a:spcPts val="585"/>
              </a:lnSpc>
            </a:pPr>
            <a:r>
              <a:rPr sz="485" dirty="0">
                <a:latin typeface="Calibri"/>
                <a:cs typeface="Calibri"/>
              </a:rPr>
              <a:t>7. </a:t>
            </a:r>
            <a:r>
              <a:rPr sz="485" spc="2" dirty="0">
                <a:latin typeface="Calibri"/>
                <a:cs typeface="Calibri"/>
              </a:rPr>
              <a:t>E</a:t>
            </a:r>
            <a:r>
              <a:rPr sz="485" spc="-2" dirty="0">
                <a:latin typeface="Calibri"/>
                <a:cs typeface="Calibri"/>
              </a:rPr>
              <a:t>y</a:t>
            </a:r>
            <a:r>
              <a:rPr sz="485" dirty="0">
                <a:latin typeface="Calibri"/>
                <a:cs typeface="Calibri"/>
              </a:rPr>
              <a:t>e                                 </a:t>
            </a:r>
            <a:r>
              <a:rPr sz="485" spc="67" dirty="0">
                <a:latin typeface="Calibri"/>
                <a:cs typeface="Calibri"/>
              </a:rPr>
              <a:t> </a:t>
            </a:r>
            <a:r>
              <a:rPr sz="485" dirty="0">
                <a:latin typeface="Calibri"/>
                <a:cs typeface="Calibri"/>
              </a:rPr>
              <a:t>16. Ha</a:t>
            </a:r>
            <a:r>
              <a:rPr sz="485" spc="-2" dirty="0">
                <a:latin typeface="Calibri"/>
                <a:cs typeface="Calibri"/>
              </a:rPr>
              <a:t>n</a:t>
            </a:r>
            <a:r>
              <a:rPr sz="485" dirty="0">
                <a:latin typeface="Calibri"/>
                <a:cs typeface="Calibri"/>
              </a:rPr>
              <a:t>d                            </a:t>
            </a:r>
            <a:r>
              <a:rPr sz="485" spc="23" dirty="0">
                <a:latin typeface="Calibri"/>
                <a:cs typeface="Calibri"/>
              </a:rPr>
              <a:t> </a:t>
            </a:r>
            <a:r>
              <a:rPr sz="485" dirty="0">
                <a:latin typeface="Calibri"/>
                <a:cs typeface="Calibri"/>
              </a:rPr>
              <a:t>25. </a:t>
            </a:r>
            <a:r>
              <a:rPr sz="485" spc="-2" dirty="0">
                <a:latin typeface="Calibri"/>
                <a:cs typeface="Calibri"/>
              </a:rPr>
              <a:t>B</a:t>
            </a:r>
            <a:r>
              <a:rPr sz="485" dirty="0">
                <a:latin typeface="Calibri"/>
                <a:cs typeface="Calibri"/>
              </a:rPr>
              <a:t>u</a:t>
            </a:r>
            <a:r>
              <a:rPr sz="485" spc="-6" dirty="0">
                <a:latin typeface="Calibri"/>
                <a:cs typeface="Calibri"/>
              </a:rPr>
              <a:t>t</a:t>
            </a:r>
            <a:r>
              <a:rPr sz="485" spc="-2" dirty="0">
                <a:latin typeface="Calibri"/>
                <a:cs typeface="Calibri"/>
              </a:rPr>
              <a:t>tock</a:t>
            </a:r>
            <a:r>
              <a:rPr sz="485" dirty="0">
                <a:latin typeface="Calibri"/>
                <a:cs typeface="Calibri"/>
              </a:rPr>
              <a:t>s                       </a:t>
            </a:r>
            <a:r>
              <a:rPr sz="485" spc="67" dirty="0">
                <a:latin typeface="Calibri"/>
                <a:cs typeface="Calibri"/>
              </a:rPr>
              <a:t> </a:t>
            </a:r>
            <a:r>
              <a:rPr sz="485" dirty="0">
                <a:latin typeface="Calibri"/>
                <a:cs typeface="Calibri"/>
              </a:rPr>
              <a:t>34. F</a:t>
            </a:r>
            <a:r>
              <a:rPr sz="485" spc="-2" dirty="0">
                <a:latin typeface="Calibri"/>
                <a:cs typeface="Calibri"/>
              </a:rPr>
              <a:t>oo</a:t>
            </a:r>
            <a:r>
              <a:rPr sz="485" dirty="0">
                <a:latin typeface="Calibri"/>
                <a:cs typeface="Calibri"/>
              </a:rPr>
              <a:t>t</a:t>
            </a:r>
            <a:endParaRPr sz="485">
              <a:latin typeface="Calibri"/>
              <a:cs typeface="Calibri"/>
            </a:endParaRPr>
          </a:p>
          <a:p>
            <a:pPr marL="12016">
              <a:lnSpc>
                <a:spcPts val="582"/>
              </a:lnSpc>
            </a:pPr>
            <a:r>
              <a:rPr sz="485" dirty="0">
                <a:latin typeface="Calibri"/>
                <a:cs typeface="Calibri"/>
              </a:rPr>
              <a:t>8. </a:t>
            </a:r>
            <a:r>
              <a:rPr sz="485" spc="2" dirty="0">
                <a:latin typeface="Calibri"/>
                <a:cs typeface="Calibri"/>
              </a:rPr>
              <a:t>E</a:t>
            </a:r>
            <a:r>
              <a:rPr sz="485" dirty="0">
                <a:latin typeface="Calibri"/>
                <a:cs typeface="Calibri"/>
              </a:rPr>
              <a:t>ar                                  </a:t>
            </a:r>
            <a:r>
              <a:rPr sz="485" spc="15" dirty="0">
                <a:latin typeface="Calibri"/>
                <a:cs typeface="Calibri"/>
              </a:rPr>
              <a:t> </a:t>
            </a:r>
            <a:r>
              <a:rPr sz="485" dirty="0">
                <a:latin typeface="Calibri"/>
                <a:cs typeface="Calibri"/>
              </a:rPr>
              <a:t>17. </a:t>
            </a:r>
            <a:r>
              <a:rPr sz="485" spc="2" dirty="0">
                <a:latin typeface="Calibri"/>
                <a:cs typeface="Calibri"/>
              </a:rPr>
              <a:t>T</a:t>
            </a:r>
            <a:r>
              <a:rPr sz="485" dirty="0">
                <a:latin typeface="Calibri"/>
                <a:cs typeface="Calibri"/>
              </a:rPr>
              <a:t>h</a:t>
            </a:r>
            <a:r>
              <a:rPr sz="485" spc="-2" dirty="0">
                <a:latin typeface="Calibri"/>
                <a:cs typeface="Calibri"/>
              </a:rPr>
              <a:t>u</a:t>
            </a:r>
            <a:r>
              <a:rPr sz="485" spc="2" dirty="0">
                <a:latin typeface="Calibri"/>
                <a:cs typeface="Calibri"/>
              </a:rPr>
              <a:t>m</a:t>
            </a:r>
            <a:r>
              <a:rPr sz="485" dirty="0">
                <a:latin typeface="Calibri"/>
                <a:cs typeface="Calibri"/>
              </a:rPr>
              <a:t>b                         </a:t>
            </a:r>
            <a:r>
              <a:rPr sz="485" spc="2" dirty="0">
                <a:latin typeface="Calibri"/>
                <a:cs typeface="Calibri"/>
              </a:rPr>
              <a:t> </a:t>
            </a:r>
            <a:r>
              <a:rPr sz="485" dirty="0">
                <a:latin typeface="Calibri"/>
                <a:cs typeface="Calibri"/>
              </a:rPr>
              <a:t>26. </a:t>
            </a:r>
            <a:r>
              <a:rPr sz="485" spc="2" dirty="0">
                <a:latin typeface="Calibri"/>
                <a:cs typeface="Calibri"/>
              </a:rPr>
              <a:t>P</a:t>
            </a:r>
            <a:r>
              <a:rPr sz="485" spc="-2" dirty="0">
                <a:latin typeface="Calibri"/>
                <a:cs typeface="Calibri"/>
              </a:rPr>
              <a:t>elvi</a:t>
            </a:r>
            <a:r>
              <a:rPr sz="485" dirty="0">
                <a:latin typeface="Calibri"/>
                <a:cs typeface="Calibri"/>
              </a:rPr>
              <a:t>s                            </a:t>
            </a:r>
            <a:r>
              <a:rPr sz="485" spc="100" dirty="0">
                <a:latin typeface="Calibri"/>
                <a:cs typeface="Calibri"/>
              </a:rPr>
              <a:t> </a:t>
            </a:r>
            <a:r>
              <a:rPr sz="485" dirty="0">
                <a:latin typeface="Calibri"/>
                <a:cs typeface="Calibri"/>
              </a:rPr>
              <a:t>35. </a:t>
            </a:r>
            <a:r>
              <a:rPr sz="485" spc="2" dirty="0">
                <a:latin typeface="Calibri"/>
                <a:cs typeface="Calibri"/>
              </a:rPr>
              <a:t>T</a:t>
            </a:r>
            <a:r>
              <a:rPr sz="485" spc="-2" dirty="0">
                <a:latin typeface="Calibri"/>
                <a:cs typeface="Calibri"/>
              </a:rPr>
              <a:t>oe</a:t>
            </a:r>
            <a:r>
              <a:rPr sz="485" dirty="0">
                <a:latin typeface="Calibri"/>
                <a:cs typeface="Calibri"/>
              </a:rPr>
              <a:t>s</a:t>
            </a:r>
            <a:endParaRPr sz="485">
              <a:latin typeface="Calibri"/>
              <a:cs typeface="Calibri"/>
            </a:endParaRPr>
          </a:p>
          <a:p>
            <a:pPr marL="12016">
              <a:lnSpc>
                <a:spcPts val="582"/>
              </a:lnSpc>
              <a:tabLst>
                <a:tab pos="2618964" algn="l"/>
              </a:tabLst>
            </a:pPr>
            <a:r>
              <a:rPr sz="485" dirty="0">
                <a:latin typeface="Calibri"/>
                <a:cs typeface="Calibri"/>
              </a:rPr>
              <a:t>9. C</a:t>
            </a:r>
            <a:r>
              <a:rPr sz="485" spc="-2" dirty="0">
                <a:latin typeface="Calibri"/>
                <a:cs typeface="Calibri"/>
              </a:rPr>
              <a:t>l</a:t>
            </a:r>
            <a:r>
              <a:rPr sz="485" dirty="0">
                <a:latin typeface="Calibri"/>
                <a:cs typeface="Calibri"/>
              </a:rPr>
              <a:t>a</a:t>
            </a:r>
            <a:r>
              <a:rPr sz="485" spc="-2" dirty="0">
                <a:latin typeface="Calibri"/>
                <a:cs typeface="Calibri"/>
              </a:rPr>
              <a:t>vicl</a:t>
            </a:r>
            <a:r>
              <a:rPr sz="485" dirty="0">
                <a:latin typeface="Calibri"/>
                <a:cs typeface="Calibri"/>
              </a:rPr>
              <a:t>e                          </a:t>
            </a:r>
            <a:r>
              <a:rPr sz="485" spc="51" dirty="0">
                <a:latin typeface="Calibri"/>
                <a:cs typeface="Calibri"/>
              </a:rPr>
              <a:t> </a:t>
            </a:r>
            <a:r>
              <a:rPr sz="485" dirty="0">
                <a:latin typeface="Calibri"/>
                <a:cs typeface="Calibri"/>
              </a:rPr>
              <a:t>18. F</a:t>
            </a:r>
            <a:r>
              <a:rPr sz="485" spc="-2" dirty="0">
                <a:latin typeface="Calibri"/>
                <a:cs typeface="Calibri"/>
              </a:rPr>
              <a:t>i</a:t>
            </a:r>
            <a:r>
              <a:rPr sz="485" dirty="0">
                <a:latin typeface="Calibri"/>
                <a:cs typeface="Calibri"/>
              </a:rPr>
              <a:t>ng</a:t>
            </a:r>
            <a:r>
              <a:rPr sz="485" spc="-2" dirty="0">
                <a:latin typeface="Calibri"/>
                <a:cs typeface="Calibri"/>
              </a:rPr>
              <a:t>er</a:t>
            </a:r>
            <a:r>
              <a:rPr sz="485" dirty="0">
                <a:latin typeface="Calibri"/>
                <a:cs typeface="Calibri"/>
              </a:rPr>
              <a:t>s                         </a:t>
            </a:r>
            <a:r>
              <a:rPr sz="485" spc="-18" dirty="0">
                <a:latin typeface="Calibri"/>
                <a:cs typeface="Calibri"/>
              </a:rPr>
              <a:t> </a:t>
            </a:r>
            <a:r>
              <a:rPr sz="485" dirty="0">
                <a:latin typeface="Calibri"/>
                <a:cs typeface="Calibri"/>
              </a:rPr>
              <a:t>27. </a:t>
            </a:r>
            <a:r>
              <a:rPr sz="485" spc="-2" dirty="0">
                <a:latin typeface="Calibri"/>
                <a:cs typeface="Calibri"/>
              </a:rPr>
              <a:t>Groi</a:t>
            </a:r>
            <a:r>
              <a:rPr sz="485" dirty="0">
                <a:latin typeface="Calibri"/>
                <a:cs typeface="Calibri"/>
              </a:rPr>
              <a:t>n                             </a:t>
            </a:r>
            <a:r>
              <a:rPr sz="485" spc="21" dirty="0">
                <a:latin typeface="Calibri"/>
                <a:cs typeface="Calibri"/>
              </a:rPr>
              <a:t> </a:t>
            </a:r>
            <a:r>
              <a:rPr sz="485" dirty="0">
                <a:latin typeface="Calibri"/>
                <a:cs typeface="Calibri"/>
              </a:rPr>
              <a:t>36. </a:t>
            </a:r>
            <a:r>
              <a:rPr sz="485" spc="-2" dirty="0">
                <a:latin typeface="Calibri"/>
                <a:cs typeface="Calibri"/>
              </a:rPr>
              <a:t>Ot</a:t>
            </a:r>
            <a:r>
              <a:rPr sz="485" dirty="0">
                <a:latin typeface="Calibri"/>
                <a:cs typeface="Calibri"/>
              </a:rPr>
              <a:t>h</a:t>
            </a:r>
            <a:r>
              <a:rPr sz="485" spc="-2" dirty="0">
                <a:latin typeface="Calibri"/>
                <a:cs typeface="Calibri"/>
              </a:rPr>
              <a:t>er</a:t>
            </a:r>
            <a:r>
              <a:rPr sz="485" dirty="0">
                <a:latin typeface="Calibri"/>
                <a:cs typeface="Calibri"/>
              </a:rPr>
              <a:t>: </a:t>
            </a:r>
            <a:r>
              <a:rPr sz="485" u="sng" dirty="0">
                <a:latin typeface="Calibri"/>
                <a:cs typeface="Calibri"/>
              </a:rPr>
              <a:t> 	</a:t>
            </a:r>
            <a:endParaRPr sz="485">
              <a:latin typeface="Calibri"/>
              <a:cs typeface="Calibri"/>
            </a:endParaRPr>
          </a:p>
          <a:p>
            <a:pPr marL="12016">
              <a:lnSpc>
                <a:spcPct val="101725"/>
              </a:lnSpc>
              <a:spcBef>
                <a:spcPts val="572"/>
              </a:spcBef>
            </a:pPr>
            <a:r>
              <a:rPr sz="485" b="1" spc="-2" dirty="0">
                <a:latin typeface="Calibri"/>
                <a:cs typeface="Calibri"/>
              </a:rPr>
              <a:t>D</a:t>
            </a:r>
            <a:r>
              <a:rPr sz="485" b="1" dirty="0">
                <a:latin typeface="Calibri"/>
                <a:cs typeface="Calibri"/>
              </a:rPr>
              <a:t>enta</a:t>
            </a:r>
            <a:r>
              <a:rPr sz="485" b="1" spc="-2" dirty="0">
                <a:latin typeface="Calibri"/>
                <a:cs typeface="Calibri"/>
              </a:rPr>
              <a:t>l</a:t>
            </a:r>
            <a:r>
              <a:rPr sz="485" b="1" dirty="0">
                <a:latin typeface="Calibri"/>
                <a:cs typeface="Calibri"/>
              </a:rPr>
              <a:t>:                              </a:t>
            </a:r>
            <a:r>
              <a:rPr sz="485" b="1" spc="106" dirty="0">
                <a:latin typeface="Calibri"/>
                <a:cs typeface="Calibri"/>
              </a:rPr>
              <a:t> </a:t>
            </a:r>
            <a:r>
              <a:rPr sz="485" spc="-2" dirty="0">
                <a:latin typeface="Calibri"/>
                <a:cs typeface="Calibri"/>
              </a:rPr>
              <a:t>Mo</a:t>
            </a:r>
            <a:r>
              <a:rPr sz="485" dirty="0">
                <a:latin typeface="Calibri"/>
                <a:cs typeface="Calibri"/>
              </a:rPr>
              <a:t>u</a:t>
            </a:r>
            <a:r>
              <a:rPr sz="485" spc="-6" dirty="0">
                <a:latin typeface="Calibri"/>
                <a:cs typeface="Calibri"/>
              </a:rPr>
              <a:t>t</a:t>
            </a:r>
            <a:r>
              <a:rPr sz="485" dirty="0">
                <a:latin typeface="Calibri"/>
                <a:cs typeface="Calibri"/>
              </a:rPr>
              <a:t>hgu</a:t>
            </a:r>
            <a:r>
              <a:rPr sz="485" spc="-2" dirty="0">
                <a:latin typeface="Calibri"/>
                <a:cs typeface="Calibri"/>
              </a:rPr>
              <a:t>ar</a:t>
            </a:r>
            <a:r>
              <a:rPr sz="485" dirty="0">
                <a:latin typeface="Calibri"/>
                <a:cs typeface="Calibri"/>
              </a:rPr>
              <a:t>d?                   </a:t>
            </a:r>
            <a:r>
              <a:rPr sz="485" spc="76" dirty="0">
                <a:latin typeface="Calibri"/>
                <a:cs typeface="Calibri"/>
              </a:rPr>
              <a:t> </a:t>
            </a:r>
            <a:r>
              <a:rPr sz="485" dirty="0">
                <a:latin typeface="Calibri"/>
                <a:cs typeface="Calibri"/>
              </a:rPr>
              <a:t>1. </a:t>
            </a:r>
            <a:r>
              <a:rPr sz="485" spc="2" dirty="0">
                <a:latin typeface="Calibri"/>
                <a:cs typeface="Calibri"/>
              </a:rPr>
              <a:t>Y</a:t>
            </a:r>
            <a:r>
              <a:rPr sz="485" spc="-2" dirty="0">
                <a:latin typeface="Calibri"/>
                <a:cs typeface="Calibri"/>
              </a:rPr>
              <a:t>e</a:t>
            </a:r>
            <a:r>
              <a:rPr sz="485" dirty="0">
                <a:latin typeface="Calibri"/>
                <a:cs typeface="Calibri"/>
              </a:rPr>
              <a:t>s                                   </a:t>
            </a:r>
            <a:r>
              <a:rPr sz="485" spc="33" dirty="0">
                <a:latin typeface="Calibri"/>
                <a:cs typeface="Calibri"/>
              </a:rPr>
              <a:t> </a:t>
            </a:r>
            <a:r>
              <a:rPr sz="485" dirty="0">
                <a:latin typeface="Calibri"/>
                <a:cs typeface="Calibri"/>
              </a:rPr>
              <a:t>2. </a:t>
            </a:r>
            <a:r>
              <a:rPr sz="485" spc="-2" dirty="0">
                <a:latin typeface="Calibri"/>
                <a:cs typeface="Calibri"/>
              </a:rPr>
              <a:t>N</a:t>
            </a:r>
            <a:r>
              <a:rPr sz="485" dirty="0">
                <a:latin typeface="Calibri"/>
                <a:cs typeface="Calibri"/>
              </a:rPr>
              <a:t>o</a:t>
            </a:r>
            <a:endParaRPr sz="485">
              <a:latin typeface="Calibri"/>
              <a:cs typeface="Calibri"/>
            </a:endParaRPr>
          </a:p>
          <a:p>
            <a:pPr marL="644265">
              <a:lnSpc>
                <a:spcPts val="582"/>
              </a:lnSpc>
              <a:spcBef>
                <a:spcPts val="29"/>
              </a:spcBef>
            </a:pPr>
            <a:r>
              <a:rPr sz="485" dirty="0">
                <a:latin typeface="Calibri"/>
                <a:cs typeface="Calibri"/>
              </a:rPr>
              <a:t>Cu</a:t>
            </a:r>
            <a:r>
              <a:rPr sz="485" spc="-2" dirty="0">
                <a:latin typeface="Calibri"/>
                <a:cs typeface="Calibri"/>
              </a:rPr>
              <a:t>sto</a:t>
            </a:r>
            <a:r>
              <a:rPr sz="485" dirty="0">
                <a:latin typeface="Calibri"/>
                <a:cs typeface="Calibri"/>
              </a:rPr>
              <a:t>m</a:t>
            </a:r>
            <a:r>
              <a:rPr sz="485" spc="2" dirty="0">
                <a:latin typeface="Calibri"/>
                <a:cs typeface="Calibri"/>
              </a:rPr>
              <a:t> m</a:t>
            </a:r>
            <a:r>
              <a:rPr sz="485" dirty="0">
                <a:latin typeface="Calibri"/>
                <a:cs typeface="Calibri"/>
              </a:rPr>
              <a:t>a</a:t>
            </a:r>
            <a:r>
              <a:rPr sz="485" spc="-2" dirty="0">
                <a:latin typeface="Calibri"/>
                <a:cs typeface="Calibri"/>
              </a:rPr>
              <a:t>de</a:t>
            </a:r>
            <a:r>
              <a:rPr sz="485" dirty="0">
                <a:latin typeface="Calibri"/>
                <a:cs typeface="Calibri"/>
              </a:rPr>
              <a:t>?                 </a:t>
            </a:r>
            <a:r>
              <a:rPr sz="485" spc="35" dirty="0">
                <a:latin typeface="Calibri"/>
                <a:cs typeface="Calibri"/>
              </a:rPr>
              <a:t> </a:t>
            </a:r>
            <a:r>
              <a:rPr sz="485" dirty="0">
                <a:latin typeface="Calibri"/>
                <a:cs typeface="Calibri"/>
              </a:rPr>
              <a:t>1. </a:t>
            </a:r>
            <a:r>
              <a:rPr sz="485" spc="2" dirty="0">
                <a:latin typeface="Calibri"/>
                <a:cs typeface="Calibri"/>
              </a:rPr>
              <a:t>Y</a:t>
            </a:r>
            <a:r>
              <a:rPr sz="485" spc="-2" dirty="0">
                <a:latin typeface="Calibri"/>
                <a:cs typeface="Calibri"/>
              </a:rPr>
              <a:t>e</a:t>
            </a:r>
            <a:r>
              <a:rPr sz="485" dirty="0">
                <a:latin typeface="Calibri"/>
                <a:cs typeface="Calibri"/>
              </a:rPr>
              <a:t>s                                   </a:t>
            </a:r>
            <a:r>
              <a:rPr sz="485" spc="33" dirty="0">
                <a:latin typeface="Calibri"/>
                <a:cs typeface="Calibri"/>
              </a:rPr>
              <a:t> </a:t>
            </a:r>
            <a:r>
              <a:rPr sz="485" dirty="0">
                <a:latin typeface="Calibri"/>
                <a:cs typeface="Calibri"/>
              </a:rPr>
              <a:t>2. </a:t>
            </a:r>
            <a:r>
              <a:rPr sz="485" spc="-2" dirty="0">
                <a:latin typeface="Calibri"/>
                <a:cs typeface="Calibri"/>
              </a:rPr>
              <a:t>N</a:t>
            </a:r>
            <a:r>
              <a:rPr sz="485" dirty="0">
                <a:latin typeface="Calibri"/>
                <a:cs typeface="Calibri"/>
              </a:rPr>
              <a:t>o</a:t>
            </a:r>
            <a:endParaRPr sz="485">
              <a:latin typeface="Calibri"/>
              <a:cs typeface="Calibri"/>
            </a:endParaRPr>
          </a:p>
          <a:p>
            <a:pPr marL="12016">
              <a:lnSpc>
                <a:spcPct val="101725"/>
              </a:lnSpc>
              <a:spcBef>
                <a:spcPts val="543"/>
              </a:spcBef>
            </a:pPr>
            <a:r>
              <a:rPr sz="485" b="1" spc="2" dirty="0">
                <a:latin typeface="Calibri"/>
                <a:cs typeface="Calibri"/>
              </a:rPr>
              <a:t>K</a:t>
            </a:r>
            <a:r>
              <a:rPr sz="485" b="1" dirty="0">
                <a:latin typeface="Calibri"/>
                <a:cs typeface="Calibri"/>
              </a:rPr>
              <a:t>n</a:t>
            </a:r>
            <a:r>
              <a:rPr sz="485" b="1" spc="2" dirty="0">
                <a:latin typeface="Calibri"/>
                <a:cs typeface="Calibri"/>
              </a:rPr>
              <a:t>e</a:t>
            </a:r>
            <a:r>
              <a:rPr sz="485" b="1" dirty="0">
                <a:latin typeface="Calibri"/>
                <a:cs typeface="Calibri"/>
              </a:rPr>
              <a:t>e:                                 </a:t>
            </a:r>
            <a:r>
              <a:rPr sz="485" b="1" spc="91" dirty="0">
                <a:latin typeface="Calibri"/>
                <a:cs typeface="Calibri"/>
              </a:rPr>
              <a:t> </a:t>
            </a:r>
            <a:r>
              <a:rPr sz="485" dirty="0">
                <a:latin typeface="Calibri"/>
                <a:cs typeface="Calibri"/>
              </a:rPr>
              <a:t>C</a:t>
            </a:r>
            <a:r>
              <a:rPr sz="485" spc="-2" dirty="0">
                <a:latin typeface="Calibri"/>
                <a:cs typeface="Calibri"/>
              </a:rPr>
              <a:t>ircl</a:t>
            </a:r>
            <a:r>
              <a:rPr sz="485" dirty="0">
                <a:latin typeface="Calibri"/>
                <a:cs typeface="Calibri"/>
              </a:rPr>
              <a:t>e</a:t>
            </a:r>
            <a:r>
              <a:rPr sz="485" spc="-2" dirty="0">
                <a:latin typeface="Calibri"/>
                <a:cs typeface="Calibri"/>
              </a:rPr>
              <a:t> t</a:t>
            </a:r>
            <a:r>
              <a:rPr sz="485" dirty="0">
                <a:latin typeface="Calibri"/>
                <a:cs typeface="Calibri"/>
              </a:rPr>
              <a:t>he</a:t>
            </a:r>
            <a:r>
              <a:rPr sz="485" spc="-2" dirty="0">
                <a:latin typeface="Calibri"/>
                <a:cs typeface="Calibri"/>
              </a:rPr>
              <a:t> a</a:t>
            </a:r>
            <a:r>
              <a:rPr sz="485" dirty="0">
                <a:latin typeface="Calibri"/>
                <a:cs typeface="Calibri"/>
              </a:rPr>
              <a:t>p</a:t>
            </a:r>
            <a:r>
              <a:rPr sz="485" spc="-2" dirty="0">
                <a:latin typeface="Calibri"/>
                <a:cs typeface="Calibri"/>
              </a:rPr>
              <a:t>pro</a:t>
            </a:r>
            <a:r>
              <a:rPr sz="485" dirty="0">
                <a:latin typeface="Calibri"/>
                <a:cs typeface="Calibri"/>
              </a:rPr>
              <a:t>p</a:t>
            </a:r>
            <a:r>
              <a:rPr sz="485" spc="-2" dirty="0">
                <a:latin typeface="Calibri"/>
                <a:cs typeface="Calibri"/>
              </a:rPr>
              <a:t>ri</a:t>
            </a:r>
            <a:r>
              <a:rPr sz="485" dirty="0">
                <a:latin typeface="Calibri"/>
                <a:cs typeface="Calibri"/>
              </a:rPr>
              <a:t>a</a:t>
            </a:r>
            <a:r>
              <a:rPr sz="485" spc="-2" dirty="0">
                <a:latin typeface="Calibri"/>
                <a:cs typeface="Calibri"/>
              </a:rPr>
              <a:t>t</a:t>
            </a:r>
            <a:r>
              <a:rPr sz="485" dirty="0">
                <a:latin typeface="Calibri"/>
                <a:cs typeface="Calibri"/>
              </a:rPr>
              <a:t>e</a:t>
            </a:r>
            <a:r>
              <a:rPr sz="485" spc="-2" dirty="0">
                <a:latin typeface="Calibri"/>
                <a:cs typeface="Calibri"/>
              </a:rPr>
              <a:t> str</a:t>
            </a:r>
            <a:r>
              <a:rPr sz="485" dirty="0">
                <a:latin typeface="Calibri"/>
                <a:cs typeface="Calibri"/>
              </a:rPr>
              <a:t>u</a:t>
            </a:r>
            <a:r>
              <a:rPr sz="485" spc="-2" dirty="0">
                <a:latin typeface="Calibri"/>
                <a:cs typeface="Calibri"/>
              </a:rPr>
              <a:t>ct</a:t>
            </a:r>
            <a:r>
              <a:rPr sz="485" dirty="0">
                <a:latin typeface="Calibri"/>
                <a:cs typeface="Calibri"/>
              </a:rPr>
              <a:t>u</a:t>
            </a:r>
            <a:r>
              <a:rPr sz="485" spc="-2" dirty="0">
                <a:latin typeface="Calibri"/>
                <a:cs typeface="Calibri"/>
              </a:rPr>
              <a:t>r</a:t>
            </a:r>
            <a:r>
              <a:rPr sz="485" dirty="0">
                <a:latin typeface="Calibri"/>
                <a:cs typeface="Calibri"/>
              </a:rPr>
              <a:t>e</a:t>
            </a:r>
            <a:r>
              <a:rPr sz="485" spc="-2" dirty="0">
                <a:latin typeface="Calibri"/>
                <a:cs typeface="Calibri"/>
              </a:rPr>
              <a:t> i</a:t>
            </a:r>
            <a:r>
              <a:rPr sz="485" dirty="0">
                <a:latin typeface="Calibri"/>
                <a:cs typeface="Calibri"/>
              </a:rPr>
              <a:t>n</a:t>
            </a:r>
            <a:r>
              <a:rPr sz="485" spc="-2" dirty="0">
                <a:latin typeface="Calibri"/>
                <a:cs typeface="Calibri"/>
              </a:rPr>
              <a:t>volve</a:t>
            </a:r>
            <a:r>
              <a:rPr sz="485" dirty="0">
                <a:latin typeface="Calibri"/>
                <a:cs typeface="Calibri"/>
              </a:rPr>
              <a:t>d:</a:t>
            </a:r>
            <a:endParaRPr sz="485">
              <a:latin typeface="Calibri"/>
              <a:cs typeface="Calibri"/>
            </a:endParaRPr>
          </a:p>
          <a:p>
            <a:pPr marL="644265">
              <a:lnSpc>
                <a:spcPts val="582"/>
              </a:lnSpc>
              <a:spcBef>
                <a:spcPts val="29"/>
              </a:spcBef>
            </a:pPr>
            <a:r>
              <a:rPr sz="485" dirty="0">
                <a:latin typeface="Calibri"/>
                <a:cs typeface="Calibri"/>
              </a:rPr>
              <a:t>1. ACL          </a:t>
            </a:r>
            <a:r>
              <a:rPr sz="485" spc="51" dirty="0">
                <a:latin typeface="Calibri"/>
                <a:cs typeface="Calibri"/>
              </a:rPr>
              <a:t> </a:t>
            </a:r>
            <a:r>
              <a:rPr sz="485" dirty="0">
                <a:latin typeface="Calibri"/>
                <a:cs typeface="Calibri"/>
              </a:rPr>
              <a:t>2. </a:t>
            </a:r>
            <a:r>
              <a:rPr sz="485" spc="2" dirty="0">
                <a:latin typeface="Calibri"/>
                <a:cs typeface="Calibri"/>
              </a:rPr>
              <a:t>P</a:t>
            </a:r>
            <a:r>
              <a:rPr sz="485" dirty="0">
                <a:latin typeface="Calibri"/>
                <a:cs typeface="Calibri"/>
              </a:rPr>
              <a:t>CL          </a:t>
            </a:r>
            <a:r>
              <a:rPr sz="485" spc="82" dirty="0">
                <a:latin typeface="Calibri"/>
                <a:cs typeface="Calibri"/>
              </a:rPr>
              <a:t> </a:t>
            </a:r>
            <a:r>
              <a:rPr sz="485" dirty="0">
                <a:latin typeface="Calibri"/>
                <a:cs typeface="Calibri"/>
              </a:rPr>
              <a:t>3. </a:t>
            </a:r>
            <a:r>
              <a:rPr sz="485" spc="-2" dirty="0">
                <a:latin typeface="Calibri"/>
                <a:cs typeface="Calibri"/>
              </a:rPr>
              <a:t>M</a:t>
            </a:r>
            <a:r>
              <a:rPr sz="485" dirty="0">
                <a:latin typeface="Calibri"/>
                <a:cs typeface="Calibri"/>
              </a:rPr>
              <a:t>CL         </a:t>
            </a:r>
            <a:r>
              <a:rPr sz="485" spc="30" dirty="0">
                <a:latin typeface="Calibri"/>
                <a:cs typeface="Calibri"/>
              </a:rPr>
              <a:t> </a:t>
            </a:r>
            <a:r>
              <a:rPr sz="485" dirty="0">
                <a:latin typeface="Calibri"/>
                <a:cs typeface="Calibri"/>
              </a:rPr>
              <a:t>4. LCL            </a:t>
            </a:r>
            <a:r>
              <a:rPr sz="485" spc="67" dirty="0">
                <a:latin typeface="Calibri"/>
                <a:cs typeface="Calibri"/>
              </a:rPr>
              <a:t> </a:t>
            </a:r>
            <a:r>
              <a:rPr sz="485" dirty="0">
                <a:latin typeface="Calibri"/>
                <a:cs typeface="Calibri"/>
              </a:rPr>
              <a:t>5. </a:t>
            </a:r>
            <a:r>
              <a:rPr sz="485" spc="-2" dirty="0">
                <a:latin typeface="Calibri"/>
                <a:cs typeface="Calibri"/>
              </a:rPr>
              <a:t>Me</a:t>
            </a:r>
            <a:r>
              <a:rPr sz="485" dirty="0">
                <a:latin typeface="Calibri"/>
                <a:cs typeface="Calibri"/>
              </a:rPr>
              <a:t>n</a:t>
            </a:r>
            <a:r>
              <a:rPr sz="485" spc="-2" dirty="0">
                <a:latin typeface="Calibri"/>
                <a:cs typeface="Calibri"/>
              </a:rPr>
              <a:t>i</a:t>
            </a:r>
            <a:r>
              <a:rPr sz="485" dirty="0">
                <a:latin typeface="Calibri"/>
                <a:cs typeface="Calibri"/>
              </a:rPr>
              <a:t>s</a:t>
            </a:r>
            <a:r>
              <a:rPr sz="485" spc="-2" dirty="0">
                <a:latin typeface="Calibri"/>
                <a:cs typeface="Calibri"/>
              </a:rPr>
              <a:t>c</a:t>
            </a:r>
            <a:r>
              <a:rPr sz="485" dirty="0">
                <a:latin typeface="Calibri"/>
                <a:cs typeface="Calibri"/>
              </a:rPr>
              <a:t>us            </a:t>
            </a:r>
            <a:r>
              <a:rPr sz="485" spc="51" dirty="0">
                <a:latin typeface="Calibri"/>
                <a:cs typeface="Calibri"/>
              </a:rPr>
              <a:t> </a:t>
            </a:r>
            <a:r>
              <a:rPr sz="485" dirty="0">
                <a:latin typeface="Calibri"/>
                <a:cs typeface="Calibri"/>
              </a:rPr>
              <a:t>6. </a:t>
            </a:r>
            <a:r>
              <a:rPr sz="485" spc="2" dirty="0">
                <a:latin typeface="Calibri"/>
                <a:cs typeface="Calibri"/>
              </a:rPr>
              <a:t>P</a:t>
            </a:r>
            <a:r>
              <a:rPr sz="485" dirty="0">
                <a:latin typeface="Calibri"/>
                <a:cs typeface="Calibri"/>
              </a:rPr>
              <a:t>F*</a:t>
            </a:r>
            <a:endParaRPr sz="485">
              <a:latin typeface="Calibri"/>
              <a:cs typeface="Calibri"/>
            </a:endParaRPr>
          </a:p>
          <a:p>
            <a:pPr marL="644265">
              <a:spcBef>
                <a:spcPts val="543"/>
              </a:spcBef>
              <a:tabLst>
                <a:tab pos="2141388" algn="l"/>
              </a:tabLst>
            </a:pPr>
            <a:r>
              <a:rPr sz="485" spc="-2" dirty="0">
                <a:latin typeface="Calibri"/>
                <a:cs typeface="Calibri"/>
              </a:rPr>
              <a:t>Gr</a:t>
            </a:r>
            <a:r>
              <a:rPr sz="485" dirty="0">
                <a:latin typeface="Calibri"/>
                <a:cs typeface="Calibri"/>
              </a:rPr>
              <a:t>a</a:t>
            </a:r>
            <a:r>
              <a:rPr sz="485" spc="-2" dirty="0">
                <a:latin typeface="Calibri"/>
                <a:cs typeface="Calibri"/>
              </a:rPr>
              <a:t>de</a:t>
            </a:r>
            <a:r>
              <a:rPr sz="485" dirty="0">
                <a:latin typeface="Calibri"/>
                <a:cs typeface="Calibri"/>
              </a:rPr>
              <a:t>:                                </a:t>
            </a:r>
            <a:r>
              <a:rPr sz="485" spc="30" dirty="0">
                <a:latin typeface="Calibri"/>
                <a:cs typeface="Calibri"/>
              </a:rPr>
              <a:t> </a:t>
            </a:r>
            <a:r>
              <a:rPr sz="485" dirty="0">
                <a:latin typeface="Calibri"/>
                <a:cs typeface="Calibri"/>
              </a:rPr>
              <a:t>1. </a:t>
            </a:r>
            <a:r>
              <a:rPr sz="485" u="sng" dirty="0">
                <a:latin typeface="Calibri"/>
                <a:cs typeface="Calibri"/>
              </a:rPr>
              <a:t>          </a:t>
            </a:r>
            <a:r>
              <a:rPr sz="485" u="sng" spc="-2" dirty="0">
                <a:latin typeface="Calibri"/>
                <a:cs typeface="Calibri"/>
              </a:rPr>
              <a:t> </a:t>
            </a:r>
            <a:r>
              <a:rPr sz="485" dirty="0">
                <a:latin typeface="Calibri"/>
                <a:cs typeface="Calibri"/>
              </a:rPr>
              <a:t>      </a:t>
            </a:r>
            <a:r>
              <a:rPr sz="485" spc="35" dirty="0">
                <a:latin typeface="Calibri"/>
                <a:cs typeface="Calibri"/>
              </a:rPr>
              <a:t> </a:t>
            </a:r>
            <a:r>
              <a:rPr sz="485" dirty="0">
                <a:latin typeface="Calibri"/>
                <a:cs typeface="Calibri"/>
              </a:rPr>
              <a:t>2. </a:t>
            </a:r>
            <a:r>
              <a:rPr sz="485" u="sng" dirty="0">
                <a:latin typeface="Calibri"/>
                <a:cs typeface="Calibri"/>
              </a:rPr>
              <a:t>          </a:t>
            </a:r>
            <a:r>
              <a:rPr sz="485" u="sng" spc="-2" dirty="0">
                <a:latin typeface="Calibri"/>
                <a:cs typeface="Calibri"/>
              </a:rPr>
              <a:t> </a:t>
            </a:r>
            <a:r>
              <a:rPr sz="485" dirty="0">
                <a:latin typeface="Calibri"/>
                <a:cs typeface="Calibri"/>
              </a:rPr>
              <a:t>        </a:t>
            </a:r>
            <a:r>
              <a:rPr sz="485" spc="-30" dirty="0">
                <a:latin typeface="Calibri"/>
                <a:cs typeface="Calibri"/>
              </a:rPr>
              <a:t> </a:t>
            </a:r>
            <a:r>
              <a:rPr sz="485" dirty="0">
                <a:latin typeface="Calibri"/>
                <a:cs typeface="Calibri"/>
              </a:rPr>
              <a:t>3. </a:t>
            </a:r>
            <a:r>
              <a:rPr sz="485" u="sng" dirty="0">
                <a:latin typeface="Calibri"/>
                <a:cs typeface="Calibri"/>
              </a:rPr>
              <a:t> 	</a:t>
            </a:r>
            <a:endParaRPr sz="485">
              <a:latin typeface="Calibri"/>
              <a:cs typeface="Calibri"/>
            </a:endParaRPr>
          </a:p>
          <a:p>
            <a:pPr marL="12016">
              <a:lnSpc>
                <a:spcPct val="101725"/>
              </a:lnSpc>
              <a:spcBef>
                <a:spcPts val="573"/>
              </a:spcBef>
            </a:pPr>
            <a:r>
              <a:rPr sz="485" b="1" spc="2" dirty="0">
                <a:latin typeface="Calibri"/>
                <a:cs typeface="Calibri"/>
              </a:rPr>
              <a:t>S</a:t>
            </a:r>
            <a:r>
              <a:rPr sz="485" b="1" dirty="0">
                <a:latin typeface="Calibri"/>
                <a:cs typeface="Calibri"/>
              </a:rPr>
              <a:t>hou</a:t>
            </a:r>
            <a:r>
              <a:rPr sz="485" b="1" spc="-2" dirty="0">
                <a:latin typeface="Calibri"/>
                <a:cs typeface="Calibri"/>
              </a:rPr>
              <a:t>l</a:t>
            </a:r>
            <a:r>
              <a:rPr sz="485" b="1" dirty="0">
                <a:latin typeface="Calibri"/>
                <a:cs typeface="Calibri"/>
              </a:rPr>
              <a:t>d</a:t>
            </a:r>
            <a:r>
              <a:rPr sz="485" b="1" spc="2" dirty="0">
                <a:latin typeface="Calibri"/>
                <a:cs typeface="Calibri"/>
              </a:rPr>
              <a:t>e</a:t>
            </a:r>
            <a:r>
              <a:rPr sz="485" b="1" dirty="0">
                <a:latin typeface="Calibri"/>
                <a:cs typeface="Calibri"/>
              </a:rPr>
              <a:t>r:                          </a:t>
            </a:r>
            <a:r>
              <a:rPr sz="485" b="1" spc="64" dirty="0">
                <a:latin typeface="Calibri"/>
                <a:cs typeface="Calibri"/>
              </a:rPr>
              <a:t> </a:t>
            </a:r>
            <a:r>
              <a:rPr sz="485" dirty="0">
                <a:latin typeface="Calibri"/>
                <a:cs typeface="Calibri"/>
              </a:rPr>
              <a:t>C</a:t>
            </a:r>
            <a:r>
              <a:rPr sz="485" spc="-2" dirty="0">
                <a:latin typeface="Calibri"/>
                <a:cs typeface="Calibri"/>
              </a:rPr>
              <a:t>ircl</a:t>
            </a:r>
            <a:r>
              <a:rPr sz="485" dirty="0">
                <a:latin typeface="Calibri"/>
                <a:cs typeface="Calibri"/>
              </a:rPr>
              <a:t>e</a:t>
            </a:r>
            <a:r>
              <a:rPr sz="485" spc="-2" dirty="0">
                <a:latin typeface="Calibri"/>
                <a:cs typeface="Calibri"/>
              </a:rPr>
              <a:t> t</a:t>
            </a:r>
            <a:r>
              <a:rPr sz="485" dirty="0">
                <a:latin typeface="Calibri"/>
                <a:cs typeface="Calibri"/>
              </a:rPr>
              <a:t>he</a:t>
            </a:r>
            <a:r>
              <a:rPr sz="485" spc="-2" dirty="0">
                <a:latin typeface="Calibri"/>
                <a:cs typeface="Calibri"/>
              </a:rPr>
              <a:t> a</a:t>
            </a:r>
            <a:r>
              <a:rPr sz="485" dirty="0">
                <a:latin typeface="Calibri"/>
                <a:cs typeface="Calibri"/>
              </a:rPr>
              <a:t>p</a:t>
            </a:r>
            <a:r>
              <a:rPr sz="485" spc="-2" dirty="0">
                <a:latin typeface="Calibri"/>
                <a:cs typeface="Calibri"/>
              </a:rPr>
              <a:t>pro</a:t>
            </a:r>
            <a:r>
              <a:rPr sz="485" dirty="0">
                <a:latin typeface="Calibri"/>
                <a:cs typeface="Calibri"/>
              </a:rPr>
              <a:t>p</a:t>
            </a:r>
            <a:r>
              <a:rPr sz="485" spc="-2" dirty="0">
                <a:latin typeface="Calibri"/>
                <a:cs typeface="Calibri"/>
              </a:rPr>
              <a:t>ri</a:t>
            </a:r>
            <a:r>
              <a:rPr sz="485" dirty="0">
                <a:latin typeface="Calibri"/>
                <a:cs typeface="Calibri"/>
              </a:rPr>
              <a:t>a</a:t>
            </a:r>
            <a:r>
              <a:rPr sz="485" spc="-2" dirty="0">
                <a:latin typeface="Calibri"/>
                <a:cs typeface="Calibri"/>
              </a:rPr>
              <a:t>t</a:t>
            </a:r>
            <a:r>
              <a:rPr sz="485" dirty="0">
                <a:latin typeface="Calibri"/>
                <a:cs typeface="Calibri"/>
              </a:rPr>
              <a:t>e</a:t>
            </a:r>
            <a:r>
              <a:rPr sz="485" spc="-2" dirty="0">
                <a:latin typeface="Calibri"/>
                <a:cs typeface="Calibri"/>
              </a:rPr>
              <a:t> str</a:t>
            </a:r>
            <a:r>
              <a:rPr sz="485" dirty="0">
                <a:latin typeface="Calibri"/>
                <a:cs typeface="Calibri"/>
              </a:rPr>
              <a:t>u</a:t>
            </a:r>
            <a:r>
              <a:rPr sz="485" spc="-2" dirty="0">
                <a:latin typeface="Calibri"/>
                <a:cs typeface="Calibri"/>
              </a:rPr>
              <a:t>ct</a:t>
            </a:r>
            <a:r>
              <a:rPr sz="485" dirty="0">
                <a:latin typeface="Calibri"/>
                <a:cs typeface="Calibri"/>
              </a:rPr>
              <a:t>u</a:t>
            </a:r>
            <a:r>
              <a:rPr sz="485" spc="-2" dirty="0">
                <a:latin typeface="Calibri"/>
                <a:cs typeface="Calibri"/>
              </a:rPr>
              <a:t>r</a:t>
            </a:r>
            <a:r>
              <a:rPr sz="485" dirty="0">
                <a:latin typeface="Calibri"/>
                <a:cs typeface="Calibri"/>
              </a:rPr>
              <a:t>e</a:t>
            </a:r>
            <a:r>
              <a:rPr sz="485" spc="-2" dirty="0">
                <a:latin typeface="Calibri"/>
                <a:cs typeface="Calibri"/>
              </a:rPr>
              <a:t> i</a:t>
            </a:r>
            <a:r>
              <a:rPr sz="485" dirty="0">
                <a:latin typeface="Calibri"/>
                <a:cs typeface="Calibri"/>
              </a:rPr>
              <a:t>n</a:t>
            </a:r>
            <a:r>
              <a:rPr sz="485" spc="-2" dirty="0">
                <a:latin typeface="Calibri"/>
                <a:cs typeface="Calibri"/>
              </a:rPr>
              <a:t>volve</a:t>
            </a:r>
            <a:r>
              <a:rPr sz="485" dirty="0">
                <a:latin typeface="Calibri"/>
                <a:cs typeface="Calibri"/>
              </a:rPr>
              <a:t>d:</a:t>
            </a:r>
            <a:endParaRPr sz="485">
              <a:latin typeface="Calibri"/>
              <a:cs typeface="Calibri"/>
            </a:endParaRPr>
          </a:p>
          <a:p>
            <a:pPr marL="644265">
              <a:lnSpc>
                <a:spcPts val="582"/>
              </a:lnSpc>
              <a:spcBef>
                <a:spcPts val="29"/>
              </a:spcBef>
            </a:pPr>
            <a:r>
              <a:rPr sz="485" dirty="0">
                <a:latin typeface="Calibri"/>
                <a:cs typeface="Calibri"/>
              </a:rPr>
              <a:t>1. AC*          </a:t>
            </a:r>
            <a:r>
              <a:rPr sz="485" spc="15" dirty="0">
                <a:latin typeface="Calibri"/>
                <a:cs typeface="Calibri"/>
              </a:rPr>
              <a:t> </a:t>
            </a:r>
            <a:r>
              <a:rPr sz="485" dirty="0">
                <a:latin typeface="Calibri"/>
                <a:cs typeface="Calibri"/>
              </a:rPr>
              <a:t>2. SC*          </a:t>
            </a:r>
            <a:r>
              <a:rPr sz="485" spc="73" dirty="0">
                <a:latin typeface="Calibri"/>
                <a:cs typeface="Calibri"/>
              </a:rPr>
              <a:t> </a:t>
            </a:r>
            <a:r>
              <a:rPr sz="485" dirty="0">
                <a:latin typeface="Calibri"/>
                <a:cs typeface="Calibri"/>
              </a:rPr>
              <a:t>3. </a:t>
            </a:r>
            <a:r>
              <a:rPr sz="485" spc="-2" dirty="0">
                <a:latin typeface="Calibri"/>
                <a:cs typeface="Calibri"/>
              </a:rPr>
              <a:t>Gle</a:t>
            </a:r>
            <a:r>
              <a:rPr sz="485" dirty="0">
                <a:latin typeface="Calibri"/>
                <a:cs typeface="Calibri"/>
              </a:rPr>
              <a:t>n</a:t>
            </a:r>
            <a:r>
              <a:rPr sz="485" spc="-2" dirty="0">
                <a:latin typeface="Calibri"/>
                <a:cs typeface="Calibri"/>
              </a:rPr>
              <a:t>o</a:t>
            </a:r>
            <a:r>
              <a:rPr sz="485" dirty="0">
                <a:latin typeface="Calibri"/>
                <a:cs typeface="Calibri"/>
              </a:rPr>
              <a:t>h</a:t>
            </a:r>
            <a:r>
              <a:rPr sz="485" spc="-2" dirty="0">
                <a:latin typeface="Calibri"/>
                <a:cs typeface="Calibri"/>
              </a:rPr>
              <a:t>u</a:t>
            </a:r>
            <a:r>
              <a:rPr sz="485" spc="2" dirty="0">
                <a:latin typeface="Calibri"/>
                <a:cs typeface="Calibri"/>
              </a:rPr>
              <a:t>m</a:t>
            </a:r>
            <a:r>
              <a:rPr sz="485" spc="-2" dirty="0">
                <a:latin typeface="Calibri"/>
                <a:cs typeface="Calibri"/>
              </a:rPr>
              <a:t>er</a:t>
            </a:r>
            <a:r>
              <a:rPr sz="485" dirty="0">
                <a:latin typeface="Calibri"/>
                <a:cs typeface="Calibri"/>
              </a:rPr>
              <a:t>al</a:t>
            </a:r>
            <a:endParaRPr sz="485">
              <a:latin typeface="Calibri"/>
              <a:cs typeface="Calibri"/>
            </a:endParaRPr>
          </a:p>
          <a:p>
            <a:pPr marL="644265">
              <a:spcBef>
                <a:spcPts val="543"/>
              </a:spcBef>
              <a:tabLst>
                <a:tab pos="2141388" algn="l"/>
              </a:tabLst>
            </a:pPr>
            <a:r>
              <a:rPr sz="485" spc="-2" dirty="0">
                <a:latin typeface="Calibri"/>
                <a:cs typeface="Calibri"/>
              </a:rPr>
              <a:t>Gr</a:t>
            </a:r>
            <a:r>
              <a:rPr sz="485" dirty="0">
                <a:latin typeface="Calibri"/>
                <a:cs typeface="Calibri"/>
              </a:rPr>
              <a:t>a</a:t>
            </a:r>
            <a:r>
              <a:rPr sz="485" spc="-2" dirty="0">
                <a:latin typeface="Calibri"/>
                <a:cs typeface="Calibri"/>
              </a:rPr>
              <a:t>de</a:t>
            </a:r>
            <a:r>
              <a:rPr sz="485" dirty="0">
                <a:latin typeface="Calibri"/>
                <a:cs typeface="Calibri"/>
              </a:rPr>
              <a:t>:                                </a:t>
            </a:r>
            <a:r>
              <a:rPr sz="485" spc="30" dirty="0">
                <a:latin typeface="Calibri"/>
                <a:cs typeface="Calibri"/>
              </a:rPr>
              <a:t> </a:t>
            </a:r>
            <a:r>
              <a:rPr sz="485" dirty="0">
                <a:latin typeface="Calibri"/>
                <a:cs typeface="Calibri"/>
              </a:rPr>
              <a:t>1. </a:t>
            </a:r>
            <a:r>
              <a:rPr sz="485" u="sng" dirty="0">
                <a:latin typeface="Calibri"/>
                <a:cs typeface="Calibri"/>
              </a:rPr>
              <a:t>          </a:t>
            </a:r>
            <a:r>
              <a:rPr sz="485" u="sng" spc="-2" dirty="0">
                <a:latin typeface="Calibri"/>
                <a:cs typeface="Calibri"/>
              </a:rPr>
              <a:t> </a:t>
            </a:r>
            <a:r>
              <a:rPr sz="485" dirty="0">
                <a:latin typeface="Calibri"/>
                <a:cs typeface="Calibri"/>
              </a:rPr>
              <a:t>      </a:t>
            </a:r>
            <a:r>
              <a:rPr sz="485" spc="35" dirty="0">
                <a:latin typeface="Calibri"/>
                <a:cs typeface="Calibri"/>
              </a:rPr>
              <a:t> </a:t>
            </a:r>
            <a:r>
              <a:rPr sz="485" dirty="0">
                <a:latin typeface="Calibri"/>
                <a:cs typeface="Calibri"/>
              </a:rPr>
              <a:t>2. </a:t>
            </a:r>
            <a:r>
              <a:rPr sz="485" u="sng" dirty="0">
                <a:latin typeface="Calibri"/>
                <a:cs typeface="Calibri"/>
              </a:rPr>
              <a:t>          </a:t>
            </a:r>
            <a:r>
              <a:rPr sz="485" u="sng" spc="-2" dirty="0">
                <a:latin typeface="Calibri"/>
                <a:cs typeface="Calibri"/>
              </a:rPr>
              <a:t> </a:t>
            </a:r>
            <a:r>
              <a:rPr sz="485" dirty="0">
                <a:latin typeface="Calibri"/>
                <a:cs typeface="Calibri"/>
              </a:rPr>
              <a:t>        </a:t>
            </a:r>
            <a:r>
              <a:rPr sz="485" spc="-30" dirty="0">
                <a:latin typeface="Calibri"/>
                <a:cs typeface="Calibri"/>
              </a:rPr>
              <a:t> </a:t>
            </a:r>
            <a:r>
              <a:rPr sz="485" dirty="0">
                <a:latin typeface="Calibri"/>
                <a:cs typeface="Calibri"/>
              </a:rPr>
              <a:t>3. </a:t>
            </a:r>
            <a:r>
              <a:rPr sz="485" u="sng" dirty="0">
                <a:latin typeface="Calibri"/>
                <a:cs typeface="Calibri"/>
              </a:rPr>
              <a:t> 	</a:t>
            </a:r>
            <a:endParaRPr sz="485">
              <a:latin typeface="Calibri"/>
              <a:cs typeface="Calibri"/>
            </a:endParaRPr>
          </a:p>
        </p:txBody>
      </p:sp>
      <p:sp>
        <p:nvSpPr>
          <p:cNvPr id="36" name="object 36"/>
          <p:cNvSpPr txBox="1"/>
          <p:nvPr/>
        </p:nvSpPr>
        <p:spPr>
          <a:xfrm>
            <a:off x="3986788" y="2814015"/>
            <a:ext cx="1116701" cy="665723"/>
          </a:xfrm>
          <a:prstGeom prst="rect">
            <a:avLst/>
          </a:prstGeom>
        </p:spPr>
        <p:txBody>
          <a:bodyPr wrap="square" lIns="0" tIns="0" rIns="0" bIns="0" rtlCol="0">
            <a:noAutofit/>
          </a:bodyPr>
          <a:lstStyle/>
          <a:p>
            <a:pPr>
              <a:lnSpc>
                <a:spcPts val="455"/>
              </a:lnSpc>
              <a:spcBef>
                <a:spcPts val="29"/>
              </a:spcBef>
            </a:pPr>
            <a:endParaRPr sz="455"/>
          </a:p>
          <a:p>
            <a:pPr marL="12016">
              <a:lnSpc>
                <a:spcPct val="101725"/>
              </a:lnSpc>
            </a:pPr>
            <a:r>
              <a:rPr sz="485" b="1" spc="2" dirty="0">
                <a:latin typeface="Calibri"/>
                <a:cs typeface="Calibri"/>
              </a:rPr>
              <a:t>P</a:t>
            </a:r>
            <a:r>
              <a:rPr sz="485" b="1" dirty="0">
                <a:latin typeface="Calibri"/>
                <a:cs typeface="Calibri"/>
              </a:rPr>
              <a:t>os</a:t>
            </a:r>
            <a:r>
              <a:rPr sz="485" b="1" spc="-2" dirty="0">
                <a:latin typeface="Calibri"/>
                <a:cs typeface="Calibri"/>
              </a:rPr>
              <a:t>iti</a:t>
            </a:r>
            <a:r>
              <a:rPr sz="485" b="1" dirty="0">
                <a:latin typeface="Calibri"/>
                <a:cs typeface="Calibri"/>
              </a:rPr>
              <a:t>on:</a:t>
            </a:r>
            <a:endParaRPr sz="485">
              <a:latin typeface="Calibri"/>
              <a:cs typeface="Calibri"/>
            </a:endParaRPr>
          </a:p>
          <a:p>
            <a:pPr marL="12016">
              <a:lnSpc>
                <a:spcPct val="101725"/>
              </a:lnSpc>
              <a:spcBef>
                <a:spcPts val="572"/>
              </a:spcBef>
            </a:pPr>
            <a:r>
              <a:rPr sz="485" dirty="0">
                <a:latin typeface="Calibri"/>
                <a:cs typeface="Calibri"/>
              </a:rPr>
              <a:t>1. C</a:t>
            </a:r>
            <a:r>
              <a:rPr sz="485" spc="-2" dirty="0">
                <a:latin typeface="Calibri"/>
                <a:cs typeface="Calibri"/>
              </a:rPr>
              <a:t>e</a:t>
            </a:r>
            <a:r>
              <a:rPr sz="485" dirty="0">
                <a:latin typeface="Calibri"/>
                <a:cs typeface="Calibri"/>
              </a:rPr>
              <a:t>n</a:t>
            </a:r>
            <a:r>
              <a:rPr sz="485" spc="-6" dirty="0">
                <a:latin typeface="Calibri"/>
                <a:cs typeface="Calibri"/>
              </a:rPr>
              <a:t>t</a:t>
            </a:r>
            <a:r>
              <a:rPr sz="485" spc="-2" dirty="0">
                <a:latin typeface="Calibri"/>
                <a:cs typeface="Calibri"/>
              </a:rPr>
              <a:t>r</a:t>
            </a:r>
            <a:r>
              <a:rPr sz="485" dirty="0">
                <a:latin typeface="Calibri"/>
                <a:cs typeface="Calibri"/>
              </a:rPr>
              <a:t>e</a:t>
            </a:r>
            <a:endParaRPr sz="485">
              <a:latin typeface="Calibri"/>
              <a:cs typeface="Calibri"/>
            </a:endParaRPr>
          </a:p>
          <a:p>
            <a:pPr marL="12016">
              <a:lnSpc>
                <a:spcPts val="582"/>
              </a:lnSpc>
              <a:spcBef>
                <a:spcPts val="29"/>
              </a:spcBef>
            </a:pPr>
            <a:r>
              <a:rPr sz="485" dirty="0">
                <a:latin typeface="Calibri"/>
                <a:cs typeface="Calibri"/>
              </a:rPr>
              <a:t>2. </a:t>
            </a:r>
            <a:r>
              <a:rPr sz="485" spc="2" dirty="0">
                <a:latin typeface="Calibri"/>
                <a:cs typeface="Calibri"/>
              </a:rPr>
              <a:t>W</a:t>
            </a:r>
            <a:r>
              <a:rPr sz="485" spc="-2" dirty="0">
                <a:latin typeface="Calibri"/>
                <a:cs typeface="Calibri"/>
              </a:rPr>
              <a:t>i</a:t>
            </a:r>
            <a:r>
              <a:rPr sz="485" dirty="0">
                <a:latin typeface="Calibri"/>
                <a:cs typeface="Calibri"/>
              </a:rPr>
              <a:t>ng</a:t>
            </a:r>
            <a:endParaRPr sz="485">
              <a:latin typeface="Calibri"/>
              <a:cs typeface="Calibri"/>
            </a:endParaRPr>
          </a:p>
          <a:p>
            <a:pPr marL="12016">
              <a:lnSpc>
                <a:spcPts val="582"/>
              </a:lnSpc>
            </a:pPr>
            <a:r>
              <a:rPr sz="485" dirty="0">
                <a:latin typeface="Calibri"/>
                <a:cs typeface="Calibri"/>
              </a:rPr>
              <a:t>3. D</a:t>
            </a:r>
            <a:r>
              <a:rPr sz="485" spc="-2" dirty="0">
                <a:latin typeface="Calibri"/>
                <a:cs typeface="Calibri"/>
              </a:rPr>
              <a:t>efe</a:t>
            </a:r>
            <a:r>
              <a:rPr sz="485" dirty="0">
                <a:latin typeface="Calibri"/>
                <a:cs typeface="Calibri"/>
              </a:rPr>
              <a:t>n</a:t>
            </a:r>
            <a:r>
              <a:rPr sz="485" spc="-2" dirty="0">
                <a:latin typeface="Calibri"/>
                <a:cs typeface="Calibri"/>
              </a:rPr>
              <a:t>c</a:t>
            </a:r>
            <a:r>
              <a:rPr sz="485" dirty="0">
                <a:latin typeface="Calibri"/>
                <a:cs typeface="Calibri"/>
              </a:rPr>
              <a:t>e</a:t>
            </a:r>
            <a:endParaRPr sz="485">
              <a:latin typeface="Calibri"/>
              <a:cs typeface="Calibri"/>
            </a:endParaRPr>
          </a:p>
          <a:p>
            <a:pPr marL="12016">
              <a:lnSpc>
                <a:spcPts val="582"/>
              </a:lnSpc>
            </a:pPr>
            <a:r>
              <a:rPr sz="485" dirty="0">
                <a:latin typeface="Calibri"/>
                <a:cs typeface="Calibri"/>
              </a:rPr>
              <a:t>4. </a:t>
            </a:r>
            <a:r>
              <a:rPr sz="485" spc="-2" dirty="0">
                <a:latin typeface="Calibri"/>
                <a:cs typeface="Calibri"/>
              </a:rPr>
              <a:t>Go</a:t>
            </a:r>
            <a:r>
              <a:rPr sz="485" dirty="0">
                <a:latin typeface="Calibri"/>
                <a:cs typeface="Calibri"/>
              </a:rPr>
              <a:t>a</a:t>
            </a:r>
            <a:r>
              <a:rPr sz="485" spc="-2" dirty="0">
                <a:latin typeface="Calibri"/>
                <a:cs typeface="Calibri"/>
              </a:rPr>
              <a:t>li</a:t>
            </a:r>
            <a:r>
              <a:rPr sz="485" dirty="0">
                <a:latin typeface="Calibri"/>
                <a:cs typeface="Calibri"/>
              </a:rPr>
              <a:t>e</a:t>
            </a:r>
            <a:endParaRPr sz="485">
              <a:latin typeface="Calibri"/>
              <a:cs typeface="Calibri"/>
            </a:endParaRPr>
          </a:p>
        </p:txBody>
      </p:sp>
      <p:sp>
        <p:nvSpPr>
          <p:cNvPr id="35" name="object 35"/>
          <p:cNvSpPr txBox="1"/>
          <p:nvPr/>
        </p:nvSpPr>
        <p:spPr>
          <a:xfrm>
            <a:off x="5103489" y="3183733"/>
            <a:ext cx="1147050" cy="739666"/>
          </a:xfrm>
          <a:prstGeom prst="rect">
            <a:avLst/>
          </a:prstGeom>
        </p:spPr>
        <p:txBody>
          <a:bodyPr wrap="square" lIns="0" tIns="0" rIns="0" bIns="0" rtlCol="0">
            <a:noAutofit/>
          </a:bodyPr>
          <a:lstStyle/>
          <a:p>
            <a:pPr marL="12016">
              <a:lnSpc>
                <a:spcPts val="494"/>
              </a:lnSpc>
              <a:spcBef>
                <a:spcPts val="24"/>
              </a:spcBef>
            </a:pPr>
            <a:r>
              <a:rPr sz="728" b="1" baseline="3413" dirty="0">
                <a:latin typeface="Calibri"/>
                <a:cs typeface="Calibri"/>
              </a:rPr>
              <a:t>T</a:t>
            </a:r>
            <a:r>
              <a:rPr sz="728" b="1" spc="-6" baseline="3413" dirty="0">
                <a:latin typeface="Calibri"/>
                <a:cs typeface="Calibri"/>
              </a:rPr>
              <a:t>i</a:t>
            </a:r>
            <a:r>
              <a:rPr sz="728" b="1" spc="2" baseline="3413" dirty="0">
                <a:latin typeface="Calibri"/>
                <a:cs typeface="Calibri"/>
              </a:rPr>
              <a:t>m</a:t>
            </a:r>
            <a:r>
              <a:rPr sz="728" b="1" baseline="3413" dirty="0">
                <a:latin typeface="Calibri"/>
                <a:cs typeface="Calibri"/>
              </a:rPr>
              <a:t>e</a:t>
            </a:r>
            <a:r>
              <a:rPr sz="728" b="1" spc="2" baseline="3413" dirty="0">
                <a:latin typeface="Calibri"/>
                <a:cs typeface="Calibri"/>
              </a:rPr>
              <a:t> </a:t>
            </a:r>
            <a:r>
              <a:rPr sz="728" b="1" spc="-2" baseline="3413" dirty="0">
                <a:latin typeface="Calibri"/>
                <a:cs typeface="Calibri"/>
              </a:rPr>
              <a:t>L</a:t>
            </a:r>
            <a:r>
              <a:rPr sz="728" b="1" baseline="3413" dirty="0">
                <a:latin typeface="Calibri"/>
                <a:cs typeface="Calibri"/>
              </a:rPr>
              <a:t>os</a:t>
            </a:r>
            <a:r>
              <a:rPr sz="728" b="1" spc="-2" baseline="3413" dirty="0">
                <a:latin typeface="Calibri"/>
                <a:cs typeface="Calibri"/>
              </a:rPr>
              <a:t>t</a:t>
            </a:r>
            <a:r>
              <a:rPr sz="728" b="1" baseline="3413" dirty="0">
                <a:latin typeface="Calibri"/>
                <a:cs typeface="Calibri"/>
              </a:rPr>
              <a:t>:</a:t>
            </a:r>
            <a:endParaRPr sz="485">
              <a:latin typeface="Calibri"/>
              <a:cs typeface="Calibri"/>
            </a:endParaRPr>
          </a:p>
          <a:p>
            <a:pPr marL="12016" marR="405588">
              <a:lnSpc>
                <a:spcPts val="582"/>
              </a:lnSpc>
              <a:spcBef>
                <a:spcPts val="575"/>
              </a:spcBef>
            </a:pPr>
            <a:r>
              <a:rPr sz="485" spc="2" dirty="0">
                <a:latin typeface="Calibri"/>
                <a:cs typeface="Calibri"/>
              </a:rPr>
              <a:t>T</a:t>
            </a:r>
            <a:r>
              <a:rPr sz="485" dirty="0">
                <a:latin typeface="Calibri"/>
                <a:cs typeface="Calibri"/>
              </a:rPr>
              <a:t>he</a:t>
            </a:r>
            <a:r>
              <a:rPr sz="485" spc="-2" dirty="0">
                <a:latin typeface="Calibri"/>
                <a:cs typeface="Calibri"/>
              </a:rPr>
              <a:t> a</a:t>
            </a:r>
            <a:r>
              <a:rPr sz="485" spc="2" dirty="0">
                <a:latin typeface="Calibri"/>
                <a:cs typeface="Calibri"/>
              </a:rPr>
              <a:t>m</a:t>
            </a:r>
            <a:r>
              <a:rPr sz="485" spc="-2" dirty="0">
                <a:latin typeface="Calibri"/>
                <a:cs typeface="Calibri"/>
              </a:rPr>
              <a:t>o</a:t>
            </a:r>
            <a:r>
              <a:rPr sz="485" dirty="0">
                <a:latin typeface="Calibri"/>
                <a:cs typeface="Calibri"/>
              </a:rPr>
              <a:t>u</a:t>
            </a:r>
            <a:r>
              <a:rPr sz="485" spc="-2" dirty="0">
                <a:latin typeface="Calibri"/>
                <a:cs typeface="Calibri"/>
              </a:rPr>
              <a:t>n</a:t>
            </a:r>
            <a:r>
              <a:rPr sz="485" dirty="0">
                <a:latin typeface="Calibri"/>
                <a:cs typeface="Calibri"/>
              </a:rPr>
              <a:t>t</a:t>
            </a:r>
            <a:r>
              <a:rPr sz="485" spc="-2" dirty="0">
                <a:latin typeface="Calibri"/>
                <a:cs typeface="Calibri"/>
              </a:rPr>
              <a:t> o</a:t>
            </a:r>
            <a:r>
              <a:rPr sz="485" dirty="0">
                <a:latin typeface="Calibri"/>
                <a:cs typeface="Calibri"/>
              </a:rPr>
              <a:t>f</a:t>
            </a:r>
            <a:r>
              <a:rPr sz="485" spc="-2" dirty="0">
                <a:latin typeface="Calibri"/>
                <a:cs typeface="Calibri"/>
              </a:rPr>
              <a:t> ti</a:t>
            </a:r>
            <a:r>
              <a:rPr sz="485" spc="2" dirty="0">
                <a:latin typeface="Calibri"/>
                <a:cs typeface="Calibri"/>
              </a:rPr>
              <a:t>m</a:t>
            </a:r>
            <a:r>
              <a:rPr sz="485" dirty="0">
                <a:latin typeface="Calibri"/>
                <a:cs typeface="Calibri"/>
              </a:rPr>
              <a:t>e</a:t>
            </a:r>
            <a:r>
              <a:rPr sz="485" spc="-2" dirty="0">
                <a:latin typeface="Calibri"/>
                <a:cs typeface="Calibri"/>
              </a:rPr>
              <a:t> pl</a:t>
            </a:r>
            <a:r>
              <a:rPr sz="485" dirty="0">
                <a:latin typeface="Calibri"/>
                <a:cs typeface="Calibri"/>
              </a:rPr>
              <a:t>a</a:t>
            </a:r>
            <a:r>
              <a:rPr sz="485" spc="-2" dirty="0">
                <a:latin typeface="Calibri"/>
                <a:cs typeface="Calibri"/>
              </a:rPr>
              <a:t>ye</a:t>
            </a:r>
            <a:r>
              <a:rPr sz="485" dirty="0">
                <a:latin typeface="Calibri"/>
                <a:cs typeface="Calibri"/>
              </a:rPr>
              <a:t>r</a:t>
            </a:r>
            <a:r>
              <a:rPr sz="485" spc="-2" dirty="0">
                <a:latin typeface="Calibri"/>
                <a:cs typeface="Calibri"/>
              </a:rPr>
              <a:t> i</a:t>
            </a:r>
            <a:r>
              <a:rPr sz="485" dirty="0">
                <a:latin typeface="Calibri"/>
                <a:cs typeface="Calibri"/>
              </a:rPr>
              <a:t>s </a:t>
            </a:r>
            <a:r>
              <a:rPr sz="485" spc="-2" dirty="0">
                <a:latin typeface="Calibri"/>
                <a:cs typeface="Calibri"/>
              </a:rPr>
              <a:t>e</a:t>
            </a:r>
            <a:r>
              <a:rPr sz="485" dirty="0">
                <a:latin typeface="Calibri"/>
                <a:cs typeface="Calibri"/>
              </a:rPr>
              <a:t>xp</a:t>
            </a:r>
            <a:r>
              <a:rPr sz="485" spc="-2" dirty="0">
                <a:latin typeface="Calibri"/>
                <a:cs typeface="Calibri"/>
              </a:rPr>
              <a:t>ecte</a:t>
            </a:r>
            <a:r>
              <a:rPr sz="485" dirty="0">
                <a:latin typeface="Calibri"/>
                <a:cs typeface="Calibri"/>
              </a:rPr>
              <a:t>d</a:t>
            </a:r>
            <a:r>
              <a:rPr sz="485" spc="-2" dirty="0">
                <a:latin typeface="Calibri"/>
                <a:cs typeface="Calibri"/>
              </a:rPr>
              <a:t> t</a:t>
            </a:r>
            <a:r>
              <a:rPr sz="485" dirty="0">
                <a:latin typeface="Calibri"/>
                <a:cs typeface="Calibri"/>
              </a:rPr>
              <a:t>o</a:t>
            </a:r>
            <a:r>
              <a:rPr sz="485" spc="-2" dirty="0">
                <a:latin typeface="Calibri"/>
                <a:cs typeface="Calibri"/>
              </a:rPr>
              <a:t> b</a:t>
            </a:r>
            <a:r>
              <a:rPr sz="485" dirty="0">
                <a:latin typeface="Calibri"/>
                <a:cs typeface="Calibri"/>
              </a:rPr>
              <a:t>e</a:t>
            </a:r>
            <a:r>
              <a:rPr sz="485" spc="-2" dirty="0">
                <a:latin typeface="Calibri"/>
                <a:cs typeface="Calibri"/>
              </a:rPr>
              <a:t> o</a:t>
            </a:r>
            <a:r>
              <a:rPr sz="485" dirty="0">
                <a:latin typeface="Calibri"/>
                <a:cs typeface="Calibri"/>
              </a:rPr>
              <a:t>ut</a:t>
            </a:r>
            <a:r>
              <a:rPr sz="485" spc="-2" dirty="0">
                <a:latin typeface="Calibri"/>
                <a:cs typeface="Calibri"/>
              </a:rPr>
              <a:t> o</a:t>
            </a:r>
            <a:r>
              <a:rPr sz="485" dirty="0">
                <a:latin typeface="Calibri"/>
                <a:cs typeface="Calibri"/>
              </a:rPr>
              <a:t>f</a:t>
            </a:r>
            <a:r>
              <a:rPr sz="485" spc="-2" dirty="0">
                <a:latin typeface="Calibri"/>
                <a:cs typeface="Calibri"/>
              </a:rPr>
              <a:t> pl</a:t>
            </a:r>
            <a:r>
              <a:rPr sz="485" dirty="0">
                <a:latin typeface="Calibri"/>
                <a:cs typeface="Calibri"/>
              </a:rPr>
              <a:t>ay</a:t>
            </a:r>
            <a:endParaRPr sz="485">
              <a:latin typeface="Calibri"/>
              <a:cs typeface="Calibri"/>
            </a:endParaRPr>
          </a:p>
          <a:p>
            <a:pPr marL="12016">
              <a:lnSpc>
                <a:spcPct val="101725"/>
              </a:lnSpc>
              <a:spcBef>
                <a:spcPts val="557"/>
              </a:spcBef>
            </a:pPr>
            <a:r>
              <a:rPr sz="485" dirty="0">
                <a:latin typeface="Calibri"/>
                <a:cs typeface="Calibri"/>
              </a:rPr>
              <a:t>1. </a:t>
            </a:r>
            <a:r>
              <a:rPr sz="485" spc="-2" dirty="0">
                <a:latin typeface="Calibri"/>
                <a:cs typeface="Calibri"/>
              </a:rPr>
              <a:t>Ret</a:t>
            </a:r>
            <a:r>
              <a:rPr sz="485" dirty="0">
                <a:latin typeface="Calibri"/>
                <a:cs typeface="Calibri"/>
              </a:rPr>
              <a:t>u</a:t>
            </a:r>
            <a:r>
              <a:rPr sz="485" spc="-2" dirty="0">
                <a:latin typeface="Calibri"/>
                <a:cs typeface="Calibri"/>
              </a:rPr>
              <a:t>r</a:t>
            </a:r>
            <a:r>
              <a:rPr sz="485" dirty="0">
                <a:latin typeface="Calibri"/>
                <a:cs typeface="Calibri"/>
              </a:rPr>
              <a:t>n</a:t>
            </a:r>
            <a:r>
              <a:rPr sz="485" spc="-2" dirty="0">
                <a:latin typeface="Calibri"/>
                <a:cs typeface="Calibri"/>
              </a:rPr>
              <a:t> </a:t>
            </a:r>
            <a:r>
              <a:rPr sz="485" dirty="0">
                <a:latin typeface="Calibri"/>
                <a:cs typeface="Calibri"/>
              </a:rPr>
              <a:t>s</a:t>
            </a:r>
            <a:r>
              <a:rPr sz="485" spc="-2" dirty="0">
                <a:latin typeface="Calibri"/>
                <a:cs typeface="Calibri"/>
              </a:rPr>
              <a:t>a</a:t>
            </a:r>
            <a:r>
              <a:rPr sz="485" spc="2" dirty="0">
                <a:latin typeface="Calibri"/>
                <a:cs typeface="Calibri"/>
              </a:rPr>
              <a:t>m</a:t>
            </a:r>
            <a:r>
              <a:rPr sz="485" dirty="0">
                <a:latin typeface="Calibri"/>
                <a:cs typeface="Calibri"/>
              </a:rPr>
              <a:t>e</a:t>
            </a:r>
            <a:r>
              <a:rPr sz="485" spc="-2" dirty="0">
                <a:latin typeface="Calibri"/>
                <a:cs typeface="Calibri"/>
              </a:rPr>
              <a:t> d</a:t>
            </a:r>
            <a:r>
              <a:rPr sz="485" dirty="0">
                <a:latin typeface="Calibri"/>
                <a:cs typeface="Calibri"/>
              </a:rPr>
              <a:t>ay</a:t>
            </a:r>
            <a:endParaRPr sz="485">
              <a:latin typeface="Calibri"/>
              <a:cs typeface="Calibri"/>
            </a:endParaRPr>
          </a:p>
          <a:p>
            <a:pPr marL="12016">
              <a:lnSpc>
                <a:spcPts val="582"/>
              </a:lnSpc>
              <a:spcBef>
                <a:spcPts val="29"/>
              </a:spcBef>
            </a:pPr>
            <a:r>
              <a:rPr sz="485" dirty="0">
                <a:latin typeface="Calibri"/>
                <a:cs typeface="Calibri"/>
              </a:rPr>
              <a:t>2. L</a:t>
            </a:r>
            <a:r>
              <a:rPr sz="485" spc="-2" dirty="0">
                <a:latin typeface="Calibri"/>
                <a:cs typeface="Calibri"/>
              </a:rPr>
              <a:t>e</a:t>
            </a:r>
            <a:r>
              <a:rPr sz="485" dirty="0">
                <a:latin typeface="Calibri"/>
                <a:cs typeface="Calibri"/>
              </a:rPr>
              <a:t>ss</a:t>
            </a:r>
            <a:r>
              <a:rPr sz="485" spc="-2" dirty="0">
                <a:latin typeface="Calibri"/>
                <a:cs typeface="Calibri"/>
              </a:rPr>
              <a:t> t</a:t>
            </a:r>
            <a:r>
              <a:rPr sz="485" dirty="0">
                <a:latin typeface="Calibri"/>
                <a:cs typeface="Calibri"/>
              </a:rPr>
              <a:t>h</a:t>
            </a:r>
            <a:r>
              <a:rPr sz="485" spc="-2" dirty="0">
                <a:latin typeface="Calibri"/>
                <a:cs typeface="Calibri"/>
              </a:rPr>
              <a:t>a</a:t>
            </a:r>
            <a:r>
              <a:rPr sz="485" dirty="0">
                <a:latin typeface="Calibri"/>
                <a:cs typeface="Calibri"/>
              </a:rPr>
              <a:t>n</a:t>
            </a:r>
            <a:r>
              <a:rPr sz="485" spc="-2" dirty="0">
                <a:latin typeface="Calibri"/>
                <a:cs typeface="Calibri"/>
              </a:rPr>
              <a:t> </a:t>
            </a:r>
            <a:r>
              <a:rPr sz="485" dirty="0">
                <a:latin typeface="Calibri"/>
                <a:cs typeface="Calibri"/>
              </a:rPr>
              <a:t>1 w</a:t>
            </a:r>
            <a:r>
              <a:rPr sz="485" spc="-2" dirty="0">
                <a:latin typeface="Calibri"/>
                <a:cs typeface="Calibri"/>
              </a:rPr>
              <a:t>ee</a:t>
            </a:r>
            <a:r>
              <a:rPr sz="485" dirty="0">
                <a:latin typeface="Calibri"/>
                <a:cs typeface="Calibri"/>
              </a:rPr>
              <a:t>k</a:t>
            </a:r>
            <a:endParaRPr sz="485">
              <a:latin typeface="Calibri"/>
              <a:cs typeface="Calibri"/>
            </a:endParaRPr>
          </a:p>
          <a:p>
            <a:pPr marL="12016">
              <a:lnSpc>
                <a:spcPts val="582"/>
              </a:lnSpc>
            </a:pPr>
            <a:r>
              <a:rPr sz="485" dirty="0">
                <a:latin typeface="Calibri"/>
                <a:cs typeface="Calibri"/>
              </a:rPr>
              <a:t>3. 1 </a:t>
            </a:r>
            <a:r>
              <a:rPr sz="485" spc="-2" dirty="0">
                <a:latin typeface="Calibri"/>
                <a:cs typeface="Calibri"/>
              </a:rPr>
              <a:t>t</a:t>
            </a:r>
            <a:r>
              <a:rPr sz="485" dirty="0">
                <a:latin typeface="Calibri"/>
                <a:cs typeface="Calibri"/>
              </a:rPr>
              <a:t>o</a:t>
            </a:r>
            <a:r>
              <a:rPr sz="485" spc="-2" dirty="0">
                <a:latin typeface="Calibri"/>
                <a:cs typeface="Calibri"/>
              </a:rPr>
              <a:t> </a:t>
            </a:r>
            <a:r>
              <a:rPr sz="485" dirty="0">
                <a:latin typeface="Calibri"/>
                <a:cs typeface="Calibri"/>
              </a:rPr>
              <a:t>3 w</a:t>
            </a:r>
            <a:r>
              <a:rPr sz="485" spc="-2" dirty="0">
                <a:latin typeface="Calibri"/>
                <a:cs typeface="Calibri"/>
              </a:rPr>
              <a:t>eek</a:t>
            </a:r>
            <a:r>
              <a:rPr sz="485" dirty="0">
                <a:latin typeface="Calibri"/>
                <a:cs typeface="Calibri"/>
              </a:rPr>
              <a:t>s</a:t>
            </a:r>
            <a:endParaRPr sz="485">
              <a:latin typeface="Calibri"/>
              <a:cs typeface="Calibri"/>
            </a:endParaRPr>
          </a:p>
          <a:p>
            <a:pPr marL="12016">
              <a:lnSpc>
                <a:spcPts val="582"/>
              </a:lnSpc>
            </a:pPr>
            <a:r>
              <a:rPr sz="485" dirty="0">
                <a:latin typeface="Calibri"/>
                <a:cs typeface="Calibri"/>
              </a:rPr>
              <a:t>4. </a:t>
            </a:r>
            <a:r>
              <a:rPr sz="485" spc="-2" dirty="0">
                <a:latin typeface="Calibri"/>
                <a:cs typeface="Calibri"/>
              </a:rPr>
              <a:t>Mor</a:t>
            </a:r>
            <a:r>
              <a:rPr sz="485" dirty="0">
                <a:latin typeface="Calibri"/>
                <a:cs typeface="Calibri"/>
              </a:rPr>
              <a:t>e</a:t>
            </a:r>
            <a:r>
              <a:rPr sz="485" spc="-2" dirty="0">
                <a:latin typeface="Calibri"/>
                <a:cs typeface="Calibri"/>
              </a:rPr>
              <a:t> t</a:t>
            </a:r>
            <a:r>
              <a:rPr sz="485" dirty="0">
                <a:latin typeface="Calibri"/>
                <a:cs typeface="Calibri"/>
              </a:rPr>
              <a:t>h</a:t>
            </a:r>
            <a:r>
              <a:rPr sz="485" spc="-2" dirty="0">
                <a:latin typeface="Calibri"/>
                <a:cs typeface="Calibri"/>
              </a:rPr>
              <a:t>a</a:t>
            </a:r>
            <a:r>
              <a:rPr sz="485" dirty="0">
                <a:latin typeface="Calibri"/>
                <a:cs typeface="Calibri"/>
              </a:rPr>
              <a:t>n</a:t>
            </a:r>
            <a:r>
              <a:rPr sz="485" spc="-2" dirty="0">
                <a:latin typeface="Calibri"/>
                <a:cs typeface="Calibri"/>
              </a:rPr>
              <a:t> </a:t>
            </a:r>
            <a:r>
              <a:rPr sz="485" dirty="0">
                <a:latin typeface="Calibri"/>
                <a:cs typeface="Calibri"/>
              </a:rPr>
              <a:t>3 w</a:t>
            </a:r>
            <a:r>
              <a:rPr sz="485" spc="-2" dirty="0">
                <a:latin typeface="Calibri"/>
                <a:cs typeface="Calibri"/>
              </a:rPr>
              <a:t>eek</a:t>
            </a:r>
            <a:r>
              <a:rPr sz="485" dirty="0">
                <a:latin typeface="Calibri"/>
                <a:cs typeface="Calibri"/>
              </a:rPr>
              <a:t>s</a:t>
            </a:r>
            <a:endParaRPr sz="485">
              <a:latin typeface="Calibri"/>
              <a:cs typeface="Calibri"/>
            </a:endParaRPr>
          </a:p>
        </p:txBody>
      </p:sp>
      <p:sp>
        <p:nvSpPr>
          <p:cNvPr id="34" name="object 34"/>
          <p:cNvSpPr txBox="1"/>
          <p:nvPr/>
        </p:nvSpPr>
        <p:spPr>
          <a:xfrm>
            <a:off x="6250539" y="3405794"/>
            <a:ext cx="1123248" cy="517605"/>
          </a:xfrm>
          <a:prstGeom prst="rect">
            <a:avLst/>
          </a:prstGeom>
        </p:spPr>
        <p:txBody>
          <a:bodyPr wrap="square" lIns="0" tIns="0" rIns="0" bIns="0" rtlCol="0">
            <a:noAutofit/>
          </a:bodyPr>
          <a:lstStyle/>
          <a:p>
            <a:pPr marR="233354" algn="ctr">
              <a:lnSpc>
                <a:spcPts val="494"/>
              </a:lnSpc>
              <a:spcBef>
                <a:spcPts val="24"/>
              </a:spcBef>
            </a:pPr>
            <a:r>
              <a:rPr sz="728" b="1" baseline="3413" dirty="0">
                <a:latin typeface="Calibri"/>
                <a:cs typeface="Calibri"/>
              </a:rPr>
              <a:t>Was a p</a:t>
            </a:r>
            <a:r>
              <a:rPr sz="728" b="1" spc="2" baseline="3413" dirty="0">
                <a:latin typeface="Calibri"/>
                <a:cs typeface="Calibri"/>
              </a:rPr>
              <a:t>e</a:t>
            </a:r>
            <a:r>
              <a:rPr sz="728" b="1" baseline="3413" dirty="0">
                <a:latin typeface="Calibri"/>
                <a:cs typeface="Calibri"/>
              </a:rPr>
              <a:t>na</a:t>
            </a:r>
            <a:r>
              <a:rPr sz="728" b="1" spc="-2" baseline="3413" dirty="0">
                <a:latin typeface="Calibri"/>
                <a:cs typeface="Calibri"/>
              </a:rPr>
              <a:t>lt</a:t>
            </a:r>
            <a:r>
              <a:rPr sz="728" b="1" baseline="3413" dirty="0">
                <a:latin typeface="Calibri"/>
                <a:cs typeface="Calibri"/>
              </a:rPr>
              <a:t>y</a:t>
            </a:r>
            <a:r>
              <a:rPr sz="728" b="1" spc="2" baseline="3413" dirty="0">
                <a:latin typeface="Calibri"/>
                <a:cs typeface="Calibri"/>
              </a:rPr>
              <a:t> </a:t>
            </a:r>
            <a:r>
              <a:rPr sz="728" b="1" spc="-2" baseline="3413" dirty="0">
                <a:latin typeface="Calibri"/>
                <a:cs typeface="Calibri"/>
              </a:rPr>
              <a:t>C</a:t>
            </a:r>
            <a:r>
              <a:rPr sz="728" b="1" baseline="3413" dirty="0">
                <a:latin typeface="Calibri"/>
                <a:cs typeface="Calibri"/>
              </a:rPr>
              <a:t>a</a:t>
            </a:r>
            <a:r>
              <a:rPr sz="728" b="1" spc="-2" baseline="3413" dirty="0">
                <a:latin typeface="Calibri"/>
                <a:cs typeface="Calibri"/>
              </a:rPr>
              <a:t>ll</a:t>
            </a:r>
            <a:r>
              <a:rPr sz="728" b="1" baseline="3413" dirty="0">
                <a:latin typeface="Calibri"/>
                <a:cs typeface="Calibri"/>
              </a:rPr>
              <a:t>ed on </a:t>
            </a:r>
            <a:r>
              <a:rPr sz="728" b="1" spc="-2" baseline="3413" dirty="0">
                <a:latin typeface="Calibri"/>
                <a:cs typeface="Calibri"/>
              </a:rPr>
              <a:t>t</a:t>
            </a:r>
            <a:r>
              <a:rPr sz="728" b="1" baseline="3413" dirty="0">
                <a:latin typeface="Calibri"/>
                <a:cs typeface="Calibri"/>
              </a:rPr>
              <a:t>he</a:t>
            </a:r>
            <a:r>
              <a:rPr sz="728" b="1" spc="2" baseline="3413" dirty="0">
                <a:latin typeface="Calibri"/>
                <a:cs typeface="Calibri"/>
              </a:rPr>
              <a:t> </a:t>
            </a:r>
            <a:r>
              <a:rPr sz="728" b="1" baseline="3413" dirty="0">
                <a:latin typeface="Calibri"/>
                <a:cs typeface="Calibri"/>
              </a:rPr>
              <a:t>P</a:t>
            </a:r>
            <a:r>
              <a:rPr sz="728" b="1" spc="-2" baseline="3413" dirty="0">
                <a:latin typeface="Calibri"/>
                <a:cs typeface="Calibri"/>
              </a:rPr>
              <a:t>l</a:t>
            </a:r>
            <a:r>
              <a:rPr sz="728" b="1" baseline="3413" dirty="0">
                <a:latin typeface="Calibri"/>
                <a:cs typeface="Calibri"/>
              </a:rPr>
              <a:t>ay?</a:t>
            </a:r>
            <a:endParaRPr sz="485">
              <a:latin typeface="Calibri"/>
              <a:cs typeface="Calibri"/>
            </a:endParaRPr>
          </a:p>
          <a:p>
            <a:pPr marL="552062">
              <a:lnSpc>
                <a:spcPct val="101725"/>
              </a:lnSpc>
              <a:spcBef>
                <a:spcPts val="547"/>
              </a:spcBef>
            </a:pPr>
            <a:r>
              <a:rPr sz="485" dirty="0">
                <a:latin typeface="Calibri"/>
                <a:cs typeface="Calibri"/>
              </a:rPr>
              <a:t>1. 2 </a:t>
            </a:r>
            <a:r>
              <a:rPr sz="485" spc="2" dirty="0">
                <a:latin typeface="Calibri"/>
                <a:cs typeface="Calibri"/>
              </a:rPr>
              <a:t>m</a:t>
            </a:r>
            <a:r>
              <a:rPr sz="485" spc="-2" dirty="0">
                <a:latin typeface="Calibri"/>
                <a:cs typeface="Calibri"/>
              </a:rPr>
              <a:t>i</a:t>
            </a:r>
            <a:r>
              <a:rPr sz="485" dirty="0">
                <a:latin typeface="Calibri"/>
                <a:cs typeface="Calibri"/>
              </a:rPr>
              <a:t>n.</a:t>
            </a:r>
            <a:endParaRPr sz="485">
              <a:latin typeface="Calibri"/>
              <a:cs typeface="Calibri"/>
            </a:endParaRPr>
          </a:p>
          <a:p>
            <a:pPr marL="88636" marR="294425" algn="ctr">
              <a:lnSpc>
                <a:spcPts val="582"/>
              </a:lnSpc>
              <a:spcBef>
                <a:spcPts val="29"/>
              </a:spcBef>
            </a:pPr>
            <a:r>
              <a:rPr sz="485" dirty="0">
                <a:latin typeface="Calibri"/>
                <a:cs typeface="Calibri"/>
              </a:rPr>
              <a:t>1. </a:t>
            </a:r>
            <a:r>
              <a:rPr sz="485" spc="2" dirty="0">
                <a:latin typeface="Calibri"/>
                <a:cs typeface="Calibri"/>
              </a:rPr>
              <a:t>Y</a:t>
            </a:r>
            <a:r>
              <a:rPr sz="485" spc="-2" dirty="0">
                <a:latin typeface="Calibri"/>
                <a:cs typeface="Calibri"/>
              </a:rPr>
              <a:t>e</a:t>
            </a:r>
            <a:r>
              <a:rPr sz="485" dirty="0">
                <a:latin typeface="Calibri"/>
                <a:cs typeface="Calibri"/>
              </a:rPr>
              <a:t>s                    </a:t>
            </a:r>
            <a:r>
              <a:rPr sz="485" spc="97" dirty="0">
                <a:latin typeface="Calibri"/>
                <a:cs typeface="Calibri"/>
              </a:rPr>
              <a:t> </a:t>
            </a:r>
            <a:r>
              <a:rPr sz="485" dirty="0">
                <a:latin typeface="Calibri"/>
                <a:cs typeface="Calibri"/>
              </a:rPr>
              <a:t>2. 2</a:t>
            </a:r>
            <a:r>
              <a:rPr sz="485" spc="-2" dirty="0">
                <a:latin typeface="Calibri"/>
                <a:cs typeface="Calibri"/>
              </a:rPr>
              <a:t>+</a:t>
            </a:r>
            <a:r>
              <a:rPr sz="485" dirty="0">
                <a:latin typeface="Calibri"/>
                <a:cs typeface="Calibri"/>
              </a:rPr>
              <a:t>2 </a:t>
            </a:r>
            <a:r>
              <a:rPr sz="485" spc="2" dirty="0">
                <a:latin typeface="Calibri"/>
                <a:cs typeface="Calibri"/>
              </a:rPr>
              <a:t>m</a:t>
            </a:r>
            <a:r>
              <a:rPr sz="485" spc="-2" dirty="0">
                <a:latin typeface="Calibri"/>
                <a:cs typeface="Calibri"/>
              </a:rPr>
              <a:t>i</a:t>
            </a:r>
            <a:r>
              <a:rPr sz="485" dirty="0">
                <a:latin typeface="Calibri"/>
                <a:cs typeface="Calibri"/>
              </a:rPr>
              <a:t>n</a:t>
            </a:r>
            <a:endParaRPr sz="485">
              <a:latin typeface="Calibri"/>
              <a:cs typeface="Calibri"/>
            </a:endParaRPr>
          </a:p>
          <a:p>
            <a:pPr marL="95106" marR="262964" algn="ctr">
              <a:lnSpc>
                <a:spcPts val="582"/>
              </a:lnSpc>
            </a:pPr>
            <a:r>
              <a:rPr sz="485" dirty="0">
                <a:latin typeface="Calibri"/>
                <a:cs typeface="Calibri"/>
              </a:rPr>
              <a:t>2. </a:t>
            </a:r>
            <a:r>
              <a:rPr sz="485" spc="-2" dirty="0">
                <a:latin typeface="Calibri"/>
                <a:cs typeface="Calibri"/>
              </a:rPr>
              <a:t>N</a:t>
            </a:r>
            <a:r>
              <a:rPr sz="485" dirty="0">
                <a:latin typeface="Calibri"/>
                <a:cs typeface="Calibri"/>
              </a:rPr>
              <a:t>o                     </a:t>
            </a:r>
            <a:r>
              <a:rPr sz="485" spc="35" dirty="0">
                <a:latin typeface="Calibri"/>
                <a:cs typeface="Calibri"/>
              </a:rPr>
              <a:t> </a:t>
            </a:r>
            <a:r>
              <a:rPr sz="485" dirty="0">
                <a:latin typeface="Calibri"/>
                <a:cs typeface="Calibri"/>
              </a:rPr>
              <a:t>3. 2</a:t>
            </a:r>
            <a:r>
              <a:rPr sz="485" spc="-2" dirty="0">
                <a:latin typeface="Calibri"/>
                <a:cs typeface="Calibri"/>
              </a:rPr>
              <a:t>+</a:t>
            </a:r>
            <a:r>
              <a:rPr sz="485" dirty="0">
                <a:latin typeface="Calibri"/>
                <a:cs typeface="Calibri"/>
              </a:rPr>
              <a:t>10 </a:t>
            </a:r>
            <a:r>
              <a:rPr sz="485" spc="2" dirty="0">
                <a:latin typeface="Calibri"/>
                <a:cs typeface="Calibri"/>
              </a:rPr>
              <a:t>m</a:t>
            </a:r>
            <a:r>
              <a:rPr sz="485" spc="-2" dirty="0">
                <a:latin typeface="Calibri"/>
                <a:cs typeface="Calibri"/>
              </a:rPr>
              <a:t>i</a:t>
            </a:r>
            <a:r>
              <a:rPr sz="485" dirty="0">
                <a:latin typeface="Calibri"/>
                <a:cs typeface="Calibri"/>
              </a:rPr>
              <a:t>n</a:t>
            </a:r>
            <a:endParaRPr sz="485">
              <a:latin typeface="Calibri"/>
              <a:cs typeface="Calibri"/>
            </a:endParaRPr>
          </a:p>
          <a:p>
            <a:pPr marL="552062">
              <a:lnSpc>
                <a:spcPts val="582"/>
              </a:lnSpc>
            </a:pPr>
            <a:r>
              <a:rPr sz="485" dirty="0">
                <a:latin typeface="Calibri"/>
                <a:cs typeface="Calibri"/>
              </a:rPr>
              <a:t>4. 5</a:t>
            </a:r>
            <a:r>
              <a:rPr sz="485" spc="-2" dirty="0">
                <a:latin typeface="Calibri"/>
                <a:cs typeface="Calibri"/>
              </a:rPr>
              <a:t>+</a:t>
            </a:r>
            <a:r>
              <a:rPr sz="485" dirty="0">
                <a:latin typeface="Calibri"/>
                <a:cs typeface="Calibri"/>
              </a:rPr>
              <a:t>20 </a:t>
            </a:r>
            <a:r>
              <a:rPr sz="485" spc="2" dirty="0">
                <a:latin typeface="Calibri"/>
                <a:cs typeface="Calibri"/>
              </a:rPr>
              <a:t>m</a:t>
            </a:r>
            <a:r>
              <a:rPr sz="485" spc="-2" dirty="0">
                <a:latin typeface="Calibri"/>
                <a:cs typeface="Calibri"/>
              </a:rPr>
              <a:t>i</a:t>
            </a:r>
            <a:r>
              <a:rPr sz="485" dirty="0">
                <a:latin typeface="Calibri"/>
                <a:cs typeface="Calibri"/>
              </a:rPr>
              <a:t>n</a:t>
            </a:r>
            <a:endParaRPr sz="485">
              <a:latin typeface="Calibri"/>
              <a:cs typeface="Calibri"/>
            </a:endParaRPr>
          </a:p>
          <a:p>
            <a:pPr marL="552062">
              <a:lnSpc>
                <a:spcPts val="582"/>
              </a:lnSpc>
              <a:tabLst>
                <a:tab pos="1047586" algn="l"/>
              </a:tabLst>
            </a:pPr>
            <a:r>
              <a:rPr sz="485" dirty="0">
                <a:latin typeface="Calibri"/>
                <a:cs typeface="Calibri"/>
              </a:rPr>
              <a:t>5. </a:t>
            </a:r>
            <a:r>
              <a:rPr sz="485" spc="-2" dirty="0">
                <a:latin typeface="Calibri"/>
                <a:cs typeface="Calibri"/>
              </a:rPr>
              <a:t>Ot</a:t>
            </a:r>
            <a:r>
              <a:rPr sz="485" dirty="0">
                <a:latin typeface="Calibri"/>
                <a:cs typeface="Calibri"/>
              </a:rPr>
              <a:t>h</a:t>
            </a:r>
            <a:r>
              <a:rPr sz="485" spc="-2" dirty="0">
                <a:latin typeface="Calibri"/>
                <a:cs typeface="Calibri"/>
              </a:rPr>
              <a:t>er</a:t>
            </a:r>
            <a:r>
              <a:rPr sz="485" dirty="0">
                <a:latin typeface="Calibri"/>
                <a:cs typeface="Calibri"/>
              </a:rPr>
              <a:t>:</a:t>
            </a:r>
            <a:r>
              <a:rPr sz="485" spc="-2" dirty="0">
                <a:latin typeface="Calibri"/>
                <a:cs typeface="Calibri"/>
              </a:rPr>
              <a:t>_</a:t>
            </a:r>
            <a:r>
              <a:rPr sz="485" u="sng" dirty="0">
                <a:latin typeface="Calibri"/>
                <a:cs typeface="Calibri"/>
              </a:rPr>
              <a:t> 	</a:t>
            </a:r>
            <a:endParaRPr sz="485">
              <a:latin typeface="Calibri"/>
              <a:cs typeface="Calibri"/>
            </a:endParaRPr>
          </a:p>
        </p:txBody>
      </p:sp>
      <p:sp>
        <p:nvSpPr>
          <p:cNvPr id="33" name="object 33"/>
          <p:cNvSpPr txBox="1"/>
          <p:nvPr/>
        </p:nvSpPr>
        <p:spPr>
          <a:xfrm>
            <a:off x="3986788" y="3479738"/>
            <a:ext cx="1116701" cy="443661"/>
          </a:xfrm>
          <a:prstGeom prst="rect">
            <a:avLst/>
          </a:prstGeom>
        </p:spPr>
        <p:txBody>
          <a:bodyPr wrap="square" lIns="0" tIns="0" rIns="0" bIns="0" rtlCol="0">
            <a:noAutofit/>
          </a:bodyPr>
          <a:lstStyle/>
          <a:p>
            <a:pPr marL="12016">
              <a:lnSpc>
                <a:spcPts val="494"/>
              </a:lnSpc>
              <a:spcBef>
                <a:spcPts val="24"/>
              </a:spcBef>
            </a:pPr>
            <a:r>
              <a:rPr sz="728" b="1" baseline="3413" dirty="0">
                <a:latin typeface="Calibri"/>
                <a:cs typeface="Calibri"/>
              </a:rPr>
              <a:t>N</a:t>
            </a:r>
            <a:r>
              <a:rPr sz="728" b="1" spc="-2" baseline="3413" dirty="0">
                <a:latin typeface="Calibri"/>
                <a:cs typeface="Calibri"/>
              </a:rPr>
              <a:t>at</a:t>
            </a:r>
            <a:r>
              <a:rPr sz="728" b="1" baseline="3413" dirty="0">
                <a:latin typeface="Calibri"/>
                <a:cs typeface="Calibri"/>
              </a:rPr>
              <a:t>ure</a:t>
            </a:r>
            <a:r>
              <a:rPr sz="728" b="1" spc="2" baseline="3413" dirty="0">
                <a:latin typeface="Calibri"/>
                <a:cs typeface="Calibri"/>
              </a:rPr>
              <a:t> </a:t>
            </a:r>
            <a:r>
              <a:rPr sz="728" b="1" baseline="3413" dirty="0">
                <a:latin typeface="Calibri"/>
                <a:cs typeface="Calibri"/>
              </a:rPr>
              <a:t>of</a:t>
            </a:r>
            <a:r>
              <a:rPr sz="728" b="1" spc="-2" baseline="3413" dirty="0">
                <a:latin typeface="Calibri"/>
                <a:cs typeface="Calibri"/>
              </a:rPr>
              <a:t> i</a:t>
            </a:r>
            <a:r>
              <a:rPr sz="728" b="1" baseline="3413" dirty="0">
                <a:latin typeface="Calibri"/>
                <a:cs typeface="Calibri"/>
              </a:rPr>
              <a:t>njur</a:t>
            </a:r>
            <a:r>
              <a:rPr sz="728" b="1" spc="2" baseline="3413" dirty="0">
                <a:latin typeface="Calibri"/>
                <a:cs typeface="Calibri"/>
              </a:rPr>
              <a:t>y</a:t>
            </a:r>
            <a:r>
              <a:rPr sz="728" b="1" baseline="3413" dirty="0">
                <a:latin typeface="Calibri"/>
                <a:cs typeface="Calibri"/>
              </a:rPr>
              <a:t>:</a:t>
            </a:r>
            <a:endParaRPr sz="485">
              <a:latin typeface="Calibri"/>
              <a:cs typeface="Calibri"/>
            </a:endParaRPr>
          </a:p>
          <a:p>
            <a:pPr marL="12016">
              <a:lnSpc>
                <a:spcPct val="101725"/>
              </a:lnSpc>
              <a:spcBef>
                <a:spcPts val="547"/>
              </a:spcBef>
            </a:pPr>
            <a:r>
              <a:rPr sz="485" dirty="0">
                <a:latin typeface="Calibri"/>
                <a:cs typeface="Calibri"/>
              </a:rPr>
              <a:t>1. A</a:t>
            </a:r>
            <a:r>
              <a:rPr sz="485" spc="-2" dirty="0">
                <a:latin typeface="Calibri"/>
                <a:cs typeface="Calibri"/>
              </a:rPr>
              <a:t>c</a:t>
            </a:r>
            <a:r>
              <a:rPr sz="485" dirty="0">
                <a:latin typeface="Calibri"/>
                <a:cs typeface="Calibri"/>
              </a:rPr>
              <a:t>u</a:t>
            </a:r>
            <a:r>
              <a:rPr sz="485" spc="-6" dirty="0">
                <a:latin typeface="Calibri"/>
                <a:cs typeface="Calibri"/>
              </a:rPr>
              <a:t>t</a:t>
            </a:r>
            <a:r>
              <a:rPr sz="485" dirty="0">
                <a:latin typeface="Calibri"/>
                <a:cs typeface="Calibri"/>
              </a:rPr>
              <a:t>e              </a:t>
            </a:r>
            <a:r>
              <a:rPr sz="485" spc="6" dirty="0">
                <a:latin typeface="Calibri"/>
                <a:cs typeface="Calibri"/>
              </a:rPr>
              <a:t> </a:t>
            </a:r>
            <a:r>
              <a:rPr sz="485" dirty="0">
                <a:latin typeface="Calibri"/>
                <a:cs typeface="Calibri"/>
              </a:rPr>
              <a:t>2. </a:t>
            </a:r>
            <a:r>
              <a:rPr sz="485" spc="-2" dirty="0">
                <a:latin typeface="Calibri"/>
                <a:cs typeface="Calibri"/>
              </a:rPr>
              <a:t>Rec</a:t>
            </a:r>
            <a:r>
              <a:rPr sz="485" dirty="0">
                <a:latin typeface="Calibri"/>
                <a:cs typeface="Calibri"/>
              </a:rPr>
              <a:t>u</a:t>
            </a:r>
            <a:r>
              <a:rPr sz="485" spc="-2" dirty="0">
                <a:latin typeface="Calibri"/>
                <a:cs typeface="Calibri"/>
              </a:rPr>
              <a:t>rre</a:t>
            </a:r>
            <a:r>
              <a:rPr sz="485" dirty="0">
                <a:latin typeface="Calibri"/>
                <a:cs typeface="Calibri"/>
              </a:rPr>
              <a:t>n</a:t>
            </a:r>
            <a:r>
              <a:rPr sz="485" spc="-6" dirty="0">
                <a:latin typeface="Calibri"/>
                <a:cs typeface="Calibri"/>
              </a:rPr>
              <a:t>t</a:t>
            </a:r>
            <a:r>
              <a:rPr sz="485" dirty="0">
                <a:latin typeface="Calibri"/>
                <a:cs typeface="Calibri"/>
              </a:rPr>
              <a:t>:</a:t>
            </a:r>
            <a:endParaRPr sz="485">
              <a:latin typeface="Calibri"/>
              <a:cs typeface="Calibri"/>
            </a:endParaRPr>
          </a:p>
          <a:p>
            <a:pPr marL="486203">
              <a:lnSpc>
                <a:spcPts val="582"/>
              </a:lnSpc>
              <a:spcBef>
                <a:spcPts val="29"/>
              </a:spcBef>
            </a:pPr>
            <a:r>
              <a:rPr sz="485" dirty="0">
                <a:latin typeface="Calibri"/>
                <a:cs typeface="Calibri"/>
              </a:rPr>
              <a:t>a. </a:t>
            </a:r>
            <a:r>
              <a:rPr sz="485" spc="-2" dirty="0">
                <a:latin typeface="Calibri"/>
                <a:cs typeface="Calibri"/>
              </a:rPr>
              <a:t>t</a:t>
            </a:r>
            <a:r>
              <a:rPr sz="485" dirty="0">
                <a:latin typeface="Calibri"/>
                <a:cs typeface="Calibri"/>
              </a:rPr>
              <a:t>h</a:t>
            </a:r>
            <a:r>
              <a:rPr sz="485" spc="-2" dirty="0">
                <a:latin typeface="Calibri"/>
                <a:cs typeface="Calibri"/>
              </a:rPr>
              <a:t>i</a:t>
            </a:r>
            <a:r>
              <a:rPr sz="485" dirty="0">
                <a:latin typeface="Calibri"/>
                <a:cs typeface="Calibri"/>
              </a:rPr>
              <a:t>s</a:t>
            </a:r>
            <a:r>
              <a:rPr sz="485" spc="-2" dirty="0">
                <a:latin typeface="Calibri"/>
                <a:cs typeface="Calibri"/>
              </a:rPr>
              <a:t> </a:t>
            </a:r>
            <a:r>
              <a:rPr sz="485" dirty="0">
                <a:latin typeface="Calibri"/>
                <a:cs typeface="Calibri"/>
              </a:rPr>
              <a:t>s</a:t>
            </a:r>
            <a:r>
              <a:rPr sz="485" spc="-2" dirty="0">
                <a:latin typeface="Calibri"/>
                <a:cs typeface="Calibri"/>
              </a:rPr>
              <a:t>e</a:t>
            </a:r>
            <a:r>
              <a:rPr sz="485" dirty="0">
                <a:latin typeface="Calibri"/>
                <a:cs typeface="Calibri"/>
              </a:rPr>
              <a:t>a</a:t>
            </a:r>
            <a:r>
              <a:rPr sz="485" spc="-2" dirty="0">
                <a:latin typeface="Calibri"/>
                <a:cs typeface="Calibri"/>
              </a:rPr>
              <a:t>so</a:t>
            </a:r>
            <a:r>
              <a:rPr sz="485" dirty="0">
                <a:latin typeface="Calibri"/>
                <a:cs typeface="Calibri"/>
              </a:rPr>
              <a:t>n</a:t>
            </a:r>
            <a:endParaRPr sz="485">
              <a:latin typeface="Calibri"/>
              <a:cs typeface="Calibri"/>
            </a:endParaRPr>
          </a:p>
          <a:p>
            <a:pPr marL="486203">
              <a:lnSpc>
                <a:spcPts val="582"/>
              </a:lnSpc>
            </a:pPr>
            <a:r>
              <a:rPr sz="485" dirty="0">
                <a:latin typeface="Calibri"/>
                <a:cs typeface="Calibri"/>
              </a:rPr>
              <a:t>b. </a:t>
            </a:r>
            <a:r>
              <a:rPr sz="485" spc="-2" dirty="0">
                <a:latin typeface="Calibri"/>
                <a:cs typeface="Calibri"/>
              </a:rPr>
              <a:t>l</a:t>
            </a:r>
            <a:r>
              <a:rPr sz="485" dirty="0">
                <a:latin typeface="Calibri"/>
                <a:cs typeface="Calibri"/>
              </a:rPr>
              <a:t>a</a:t>
            </a:r>
            <a:r>
              <a:rPr sz="485" spc="-2" dirty="0">
                <a:latin typeface="Calibri"/>
                <a:cs typeface="Calibri"/>
              </a:rPr>
              <a:t>s</a:t>
            </a:r>
            <a:r>
              <a:rPr sz="485" dirty="0">
                <a:latin typeface="Calibri"/>
                <a:cs typeface="Calibri"/>
              </a:rPr>
              <a:t>t</a:t>
            </a:r>
            <a:r>
              <a:rPr sz="485" spc="-2" dirty="0">
                <a:latin typeface="Calibri"/>
                <a:cs typeface="Calibri"/>
              </a:rPr>
              <a:t> se</a:t>
            </a:r>
            <a:r>
              <a:rPr sz="485" dirty="0">
                <a:latin typeface="Calibri"/>
                <a:cs typeface="Calibri"/>
              </a:rPr>
              <a:t>a</a:t>
            </a:r>
            <a:r>
              <a:rPr sz="485" spc="-2" dirty="0">
                <a:latin typeface="Calibri"/>
                <a:cs typeface="Calibri"/>
              </a:rPr>
              <a:t>so</a:t>
            </a:r>
            <a:r>
              <a:rPr sz="485" dirty="0">
                <a:latin typeface="Calibri"/>
                <a:cs typeface="Calibri"/>
              </a:rPr>
              <a:t>n</a:t>
            </a:r>
            <a:endParaRPr sz="485">
              <a:latin typeface="Calibri"/>
              <a:cs typeface="Calibri"/>
            </a:endParaRPr>
          </a:p>
        </p:txBody>
      </p:sp>
      <p:sp>
        <p:nvSpPr>
          <p:cNvPr id="32" name="object 32"/>
          <p:cNvSpPr txBox="1"/>
          <p:nvPr/>
        </p:nvSpPr>
        <p:spPr>
          <a:xfrm>
            <a:off x="3986788" y="3923400"/>
            <a:ext cx="397484" cy="354537"/>
          </a:xfrm>
          <a:prstGeom prst="rect">
            <a:avLst/>
          </a:prstGeom>
        </p:spPr>
        <p:txBody>
          <a:bodyPr wrap="square" lIns="0" tIns="0" rIns="0" bIns="0" rtlCol="0">
            <a:noAutofit/>
          </a:bodyPr>
          <a:lstStyle/>
          <a:p>
            <a:pPr marL="12016">
              <a:lnSpc>
                <a:spcPts val="494"/>
              </a:lnSpc>
              <a:spcBef>
                <a:spcPts val="24"/>
              </a:spcBef>
            </a:pPr>
            <a:r>
              <a:rPr sz="728" b="1" spc="-2" baseline="3413" dirty="0">
                <a:latin typeface="Calibri"/>
                <a:cs typeface="Calibri"/>
              </a:rPr>
              <a:t>Di</a:t>
            </a:r>
            <a:r>
              <a:rPr sz="728" b="1" baseline="3413" dirty="0">
                <a:latin typeface="Calibri"/>
                <a:cs typeface="Calibri"/>
              </a:rPr>
              <a:t>agno</a:t>
            </a:r>
            <a:r>
              <a:rPr sz="728" b="1" spc="2" baseline="3413" dirty="0">
                <a:latin typeface="Calibri"/>
                <a:cs typeface="Calibri"/>
              </a:rPr>
              <a:t>s</a:t>
            </a:r>
            <a:r>
              <a:rPr sz="728" b="1" spc="-2" baseline="3413" dirty="0">
                <a:latin typeface="Calibri"/>
                <a:cs typeface="Calibri"/>
              </a:rPr>
              <a:t>i</a:t>
            </a:r>
            <a:r>
              <a:rPr sz="728" b="1" baseline="3413" dirty="0">
                <a:latin typeface="Calibri"/>
                <a:cs typeface="Calibri"/>
              </a:rPr>
              <a:t>s:</a:t>
            </a:r>
            <a:endParaRPr sz="485">
              <a:latin typeface="Calibri"/>
              <a:cs typeface="Calibri"/>
            </a:endParaRPr>
          </a:p>
          <a:p>
            <a:pPr marL="12016">
              <a:lnSpc>
                <a:spcPct val="101725"/>
              </a:lnSpc>
              <a:spcBef>
                <a:spcPts val="547"/>
              </a:spcBef>
            </a:pPr>
            <a:r>
              <a:rPr sz="485" b="1" dirty="0">
                <a:latin typeface="Calibri"/>
                <a:cs typeface="Calibri"/>
              </a:rPr>
              <a:t>I</a:t>
            </a:r>
            <a:r>
              <a:rPr sz="485" b="1" spc="-2" dirty="0">
                <a:latin typeface="Calibri"/>
                <a:cs typeface="Calibri"/>
              </a:rPr>
              <a:t>CD</a:t>
            </a:r>
            <a:r>
              <a:rPr sz="485" b="1" spc="2" dirty="0">
                <a:latin typeface="Calibri"/>
                <a:cs typeface="Calibri"/>
              </a:rPr>
              <a:t>-</a:t>
            </a:r>
            <a:r>
              <a:rPr sz="485" b="1" dirty="0">
                <a:latin typeface="Calibri"/>
                <a:cs typeface="Calibri"/>
              </a:rPr>
              <a:t>code</a:t>
            </a:r>
            <a:endParaRPr sz="485">
              <a:latin typeface="Calibri"/>
              <a:cs typeface="Calibri"/>
            </a:endParaRPr>
          </a:p>
        </p:txBody>
      </p:sp>
      <p:sp>
        <p:nvSpPr>
          <p:cNvPr id="31" name="object 31"/>
          <p:cNvSpPr txBox="1"/>
          <p:nvPr/>
        </p:nvSpPr>
        <p:spPr>
          <a:xfrm>
            <a:off x="4384272" y="3923399"/>
            <a:ext cx="1866267" cy="443815"/>
          </a:xfrm>
          <a:prstGeom prst="rect">
            <a:avLst/>
          </a:prstGeom>
        </p:spPr>
        <p:txBody>
          <a:bodyPr wrap="square" lIns="0" tIns="0" rIns="0" bIns="0" rtlCol="0">
            <a:noAutofit/>
          </a:bodyPr>
          <a:lstStyle/>
          <a:p>
            <a:pPr>
              <a:lnSpc>
                <a:spcPts val="455"/>
              </a:lnSpc>
              <a:spcBef>
                <a:spcPts val="4"/>
              </a:spcBef>
            </a:pPr>
            <a:endParaRPr sz="455"/>
          </a:p>
          <a:p>
            <a:pPr marL="30466">
              <a:spcBef>
                <a:spcPts val="606"/>
              </a:spcBef>
              <a:tabLst>
                <a:tab pos="1771652" algn="l"/>
              </a:tabLst>
            </a:pPr>
            <a:r>
              <a:rPr sz="485" b="1" spc="-2" dirty="0">
                <a:latin typeface="Calibri"/>
                <a:cs typeface="Calibri"/>
              </a:rPr>
              <a:t>D</a:t>
            </a:r>
            <a:r>
              <a:rPr sz="485" b="1" spc="2" dirty="0">
                <a:latin typeface="Calibri"/>
                <a:cs typeface="Calibri"/>
              </a:rPr>
              <a:t>G</a:t>
            </a:r>
            <a:r>
              <a:rPr sz="485" b="1" dirty="0">
                <a:latin typeface="Calibri"/>
                <a:cs typeface="Calibri"/>
              </a:rPr>
              <a:t>:                    </a:t>
            </a:r>
            <a:r>
              <a:rPr sz="485" b="1" spc="-6" dirty="0">
                <a:latin typeface="Calibri"/>
                <a:cs typeface="Calibri"/>
              </a:rPr>
              <a:t> </a:t>
            </a:r>
            <a:r>
              <a:rPr sz="485" b="1" u="sng" dirty="0">
                <a:latin typeface="Calibri"/>
                <a:cs typeface="Calibri"/>
              </a:rPr>
              <a:t> 	</a:t>
            </a:r>
            <a:endParaRPr sz="485">
              <a:latin typeface="Calibri"/>
              <a:cs typeface="Calibri"/>
            </a:endParaRPr>
          </a:p>
        </p:txBody>
      </p:sp>
      <p:sp>
        <p:nvSpPr>
          <p:cNvPr id="30" name="object 30"/>
          <p:cNvSpPr txBox="1"/>
          <p:nvPr/>
        </p:nvSpPr>
        <p:spPr>
          <a:xfrm>
            <a:off x="6250539" y="3923400"/>
            <a:ext cx="1123248" cy="591702"/>
          </a:xfrm>
          <a:prstGeom prst="rect">
            <a:avLst/>
          </a:prstGeom>
        </p:spPr>
        <p:txBody>
          <a:bodyPr wrap="square" lIns="0" tIns="0" rIns="0" bIns="0" rtlCol="0">
            <a:noAutofit/>
          </a:bodyPr>
          <a:lstStyle/>
          <a:p>
            <a:pPr marL="12016">
              <a:lnSpc>
                <a:spcPts val="494"/>
              </a:lnSpc>
              <a:spcBef>
                <a:spcPts val="24"/>
              </a:spcBef>
            </a:pPr>
            <a:r>
              <a:rPr sz="728" b="1" spc="2" baseline="3413" dirty="0">
                <a:latin typeface="Calibri"/>
                <a:cs typeface="Calibri"/>
              </a:rPr>
              <a:t>E</a:t>
            </a:r>
            <a:r>
              <a:rPr sz="728" b="1" baseline="3413" dirty="0">
                <a:latin typeface="Calibri"/>
                <a:cs typeface="Calibri"/>
              </a:rPr>
              <a:t>qu</a:t>
            </a:r>
            <a:r>
              <a:rPr sz="728" b="1" spc="-2" baseline="3413" dirty="0">
                <a:latin typeface="Calibri"/>
                <a:cs typeface="Calibri"/>
              </a:rPr>
              <a:t>i</a:t>
            </a:r>
            <a:r>
              <a:rPr sz="728" b="1" baseline="3413" dirty="0">
                <a:latin typeface="Calibri"/>
                <a:cs typeface="Calibri"/>
              </a:rPr>
              <a:t>p</a:t>
            </a:r>
            <a:r>
              <a:rPr sz="728" b="1" spc="2" baseline="3413" dirty="0">
                <a:latin typeface="Calibri"/>
                <a:cs typeface="Calibri"/>
              </a:rPr>
              <a:t>m</a:t>
            </a:r>
            <a:r>
              <a:rPr sz="728" b="1" baseline="3413" dirty="0">
                <a:latin typeface="Calibri"/>
                <a:cs typeface="Calibri"/>
              </a:rPr>
              <a:t>ent:</a:t>
            </a:r>
            <a:endParaRPr sz="485">
              <a:latin typeface="Calibri"/>
              <a:cs typeface="Calibri"/>
            </a:endParaRPr>
          </a:p>
          <a:p>
            <a:pPr marL="12016">
              <a:lnSpc>
                <a:spcPct val="101725"/>
              </a:lnSpc>
              <a:spcBef>
                <a:spcPts val="547"/>
              </a:spcBef>
            </a:pPr>
            <a:r>
              <a:rPr sz="485" dirty="0">
                <a:latin typeface="Calibri"/>
                <a:cs typeface="Calibri"/>
              </a:rPr>
              <a:t>1. Fu</a:t>
            </a:r>
            <a:r>
              <a:rPr sz="485" spc="-2" dirty="0">
                <a:latin typeface="Calibri"/>
                <a:cs typeface="Calibri"/>
              </a:rPr>
              <a:t>l</a:t>
            </a:r>
            <a:r>
              <a:rPr sz="485" dirty="0">
                <a:latin typeface="Calibri"/>
                <a:cs typeface="Calibri"/>
              </a:rPr>
              <a:t>l</a:t>
            </a:r>
            <a:r>
              <a:rPr sz="485" spc="-2" dirty="0">
                <a:latin typeface="Calibri"/>
                <a:cs typeface="Calibri"/>
              </a:rPr>
              <a:t> </a:t>
            </a:r>
            <a:r>
              <a:rPr sz="485" dirty="0">
                <a:latin typeface="Calibri"/>
                <a:cs typeface="Calibri"/>
              </a:rPr>
              <a:t>Fa</a:t>
            </a:r>
            <a:r>
              <a:rPr sz="485" spc="-2" dirty="0">
                <a:latin typeface="Calibri"/>
                <a:cs typeface="Calibri"/>
              </a:rPr>
              <a:t>c</a:t>
            </a:r>
            <a:r>
              <a:rPr sz="485" dirty="0">
                <a:latin typeface="Calibri"/>
                <a:cs typeface="Calibri"/>
              </a:rPr>
              <a:t>e</a:t>
            </a:r>
            <a:r>
              <a:rPr sz="485" spc="-2" dirty="0">
                <a:latin typeface="Calibri"/>
                <a:cs typeface="Calibri"/>
              </a:rPr>
              <a:t> </a:t>
            </a:r>
            <a:r>
              <a:rPr sz="485" spc="2" dirty="0">
                <a:latin typeface="Calibri"/>
                <a:cs typeface="Calibri"/>
              </a:rPr>
              <a:t>m</a:t>
            </a:r>
            <a:r>
              <a:rPr sz="485" dirty="0">
                <a:latin typeface="Calibri"/>
                <a:cs typeface="Calibri"/>
              </a:rPr>
              <a:t>a</a:t>
            </a:r>
            <a:r>
              <a:rPr sz="485" spc="-2" dirty="0">
                <a:latin typeface="Calibri"/>
                <a:cs typeface="Calibri"/>
              </a:rPr>
              <a:t>s</a:t>
            </a:r>
            <a:r>
              <a:rPr sz="485" dirty="0">
                <a:latin typeface="Calibri"/>
                <a:cs typeface="Calibri"/>
              </a:rPr>
              <a:t>k</a:t>
            </a:r>
            <a:endParaRPr sz="485">
              <a:latin typeface="Calibri"/>
              <a:cs typeface="Calibri"/>
            </a:endParaRPr>
          </a:p>
          <a:p>
            <a:pPr marL="267365">
              <a:spcBef>
                <a:spcPts val="573"/>
              </a:spcBef>
              <a:tabLst>
                <a:tab pos="847312" algn="l"/>
              </a:tabLst>
            </a:pPr>
            <a:r>
              <a:rPr sz="485" dirty="0">
                <a:latin typeface="Calibri"/>
                <a:cs typeface="Calibri"/>
              </a:rPr>
              <a:t>b.  </a:t>
            </a:r>
            <a:r>
              <a:rPr sz="485" spc="-30" dirty="0">
                <a:latin typeface="Calibri"/>
                <a:cs typeface="Calibri"/>
              </a:rPr>
              <a:t> </a:t>
            </a:r>
            <a:r>
              <a:rPr sz="485" spc="-2" dirty="0">
                <a:latin typeface="Calibri"/>
                <a:cs typeface="Calibri"/>
              </a:rPr>
              <a:t>c</a:t>
            </a:r>
            <a:r>
              <a:rPr sz="485" dirty="0">
                <a:latin typeface="Calibri"/>
                <a:cs typeface="Calibri"/>
              </a:rPr>
              <a:t>a</a:t>
            </a:r>
            <a:r>
              <a:rPr sz="485" spc="2" dirty="0">
                <a:latin typeface="Calibri"/>
                <a:cs typeface="Calibri"/>
              </a:rPr>
              <a:t>g</a:t>
            </a:r>
            <a:r>
              <a:rPr sz="485" dirty="0">
                <a:latin typeface="Calibri"/>
                <a:cs typeface="Calibri"/>
              </a:rPr>
              <a:t>e     </a:t>
            </a:r>
            <a:r>
              <a:rPr sz="485" spc="18" dirty="0">
                <a:latin typeface="Calibri"/>
                <a:cs typeface="Calibri"/>
              </a:rPr>
              <a:t> </a:t>
            </a:r>
            <a:r>
              <a:rPr sz="485" u="sng" dirty="0">
                <a:latin typeface="Calibri"/>
                <a:cs typeface="Calibri"/>
              </a:rPr>
              <a:t> 	</a:t>
            </a:r>
            <a:endParaRPr sz="485">
              <a:latin typeface="Calibri"/>
              <a:cs typeface="Calibri"/>
            </a:endParaRPr>
          </a:p>
          <a:p>
            <a:pPr marL="12016">
              <a:spcBef>
                <a:spcPts val="572"/>
              </a:spcBef>
              <a:tabLst>
                <a:tab pos="847312" algn="l"/>
              </a:tabLst>
            </a:pPr>
            <a:r>
              <a:rPr sz="485" dirty="0">
                <a:latin typeface="Calibri"/>
                <a:cs typeface="Calibri"/>
              </a:rPr>
              <a:t>3. </a:t>
            </a:r>
            <a:r>
              <a:rPr sz="485" spc="-2" dirty="0">
                <a:latin typeface="Calibri"/>
                <a:cs typeface="Calibri"/>
              </a:rPr>
              <a:t>No</a:t>
            </a:r>
            <a:r>
              <a:rPr sz="485" dirty="0">
                <a:latin typeface="Calibri"/>
                <a:cs typeface="Calibri"/>
              </a:rPr>
              <a:t>ne                        </a:t>
            </a:r>
            <a:r>
              <a:rPr sz="485" spc="-15" dirty="0">
                <a:latin typeface="Calibri"/>
                <a:cs typeface="Calibri"/>
              </a:rPr>
              <a:t> </a:t>
            </a:r>
            <a:r>
              <a:rPr sz="485" u="sng" dirty="0">
                <a:latin typeface="Calibri"/>
                <a:cs typeface="Calibri"/>
              </a:rPr>
              <a:t> 	</a:t>
            </a:r>
            <a:endParaRPr sz="485">
              <a:latin typeface="Calibri"/>
              <a:cs typeface="Calibri"/>
            </a:endParaRPr>
          </a:p>
        </p:txBody>
      </p:sp>
      <p:sp>
        <p:nvSpPr>
          <p:cNvPr id="29" name="object 29"/>
          <p:cNvSpPr txBox="1"/>
          <p:nvPr/>
        </p:nvSpPr>
        <p:spPr>
          <a:xfrm>
            <a:off x="3986788" y="4277937"/>
            <a:ext cx="397484" cy="89278"/>
          </a:xfrm>
          <a:prstGeom prst="rect">
            <a:avLst/>
          </a:prstGeom>
        </p:spPr>
        <p:txBody>
          <a:bodyPr wrap="square" lIns="0" tIns="0" rIns="0" bIns="0" rtlCol="0">
            <a:noAutofit/>
          </a:bodyPr>
          <a:lstStyle/>
          <a:p>
            <a:pPr marL="15406">
              <a:lnSpc>
                <a:spcPts val="606"/>
              </a:lnSpc>
            </a:pPr>
            <a:endParaRPr sz="606"/>
          </a:p>
        </p:txBody>
      </p:sp>
      <p:sp>
        <p:nvSpPr>
          <p:cNvPr id="28" name="object 28"/>
          <p:cNvSpPr txBox="1"/>
          <p:nvPr/>
        </p:nvSpPr>
        <p:spPr>
          <a:xfrm>
            <a:off x="3986787" y="4367215"/>
            <a:ext cx="2263751" cy="147887"/>
          </a:xfrm>
          <a:prstGeom prst="rect">
            <a:avLst/>
          </a:prstGeom>
        </p:spPr>
        <p:txBody>
          <a:bodyPr wrap="square" lIns="0" tIns="0" rIns="0" bIns="0" rtlCol="0">
            <a:noAutofit/>
          </a:bodyPr>
          <a:lstStyle/>
          <a:p>
            <a:pPr marL="12016">
              <a:lnSpc>
                <a:spcPts val="494"/>
              </a:lnSpc>
              <a:spcBef>
                <a:spcPts val="24"/>
              </a:spcBef>
            </a:pPr>
            <a:r>
              <a:rPr sz="728" b="1" spc="2" baseline="3413" dirty="0">
                <a:latin typeface="Calibri"/>
                <a:cs typeface="Calibri"/>
              </a:rPr>
              <a:t>P</a:t>
            </a:r>
            <a:r>
              <a:rPr sz="728" b="1" baseline="3413" dirty="0">
                <a:latin typeface="Calibri"/>
                <a:cs typeface="Calibri"/>
              </a:rPr>
              <a:t>F=</a:t>
            </a:r>
            <a:r>
              <a:rPr sz="728" b="1" spc="-2" baseline="3413" dirty="0">
                <a:latin typeface="Calibri"/>
                <a:cs typeface="Calibri"/>
              </a:rPr>
              <a:t> </a:t>
            </a:r>
            <a:r>
              <a:rPr sz="728" b="1" baseline="3413" dirty="0">
                <a:latin typeface="Calibri"/>
                <a:cs typeface="Calibri"/>
              </a:rPr>
              <a:t>Pa</a:t>
            </a:r>
            <a:r>
              <a:rPr sz="728" b="1" spc="-2" baseline="3413" dirty="0">
                <a:latin typeface="Calibri"/>
                <a:cs typeface="Calibri"/>
              </a:rPr>
              <a:t>t</a:t>
            </a:r>
            <a:r>
              <a:rPr sz="728" b="1" baseline="3413" dirty="0">
                <a:latin typeface="Calibri"/>
                <a:cs typeface="Calibri"/>
              </a:rPr>
              <a:t>e</a:t>
            </a:r>
            <a:r>
              <a:rPr sz="728" b="1" spc="-2" baseline="3413" dirty="0">
                <a:latin typeface="Calibri"/>
                <a:cs typeface="Calibri"/>
              </a:rPr>
              <a:t>ll</a:t>
            </a:r>
            <a:r>
              <a:rPr sz="728" b="1" baseline="3413" dirty="0">
                <a:latin typeface="Calibri"/>
                <a:cs typeface="Calibri"/>
              </a:rPr>
              <a:t>ofe</a:t>
            </a:r>
            <a:r>
              <a:rPr sz="728" b="1" spc="2" baseline="3413" dirty="0">
                <a:latin typeface="Calibri"/>
                <a:cs typeface="Calibri"/>
              </a:rPr>
              <a:t>m</a:t>
            </a:r>
            <a:r>
              <a:rPr sz="728" b="1" baseline="3413" dirty="0">
                <a:latin typeface="Calibri"/>
                <a:cs typeface="Calibri"/>
              </a:rPr>
              <a:t>ora</a:t>
            </a:r>
            <a:r>
              <a:rPr sz="728" b="1" spc="-2" baseline="3413" dirty="0">
                <a:latin typeface="Calibri"/>
                <a:cs typeface="Calibri"/>
              </a:rPr>
              <a:t>l</a:t>
            </a:r>
            <a:r>
              <a:rPr sz="728" b="1" baseline="3413" dirty="0">
                <a:latin typeface="Calibri"/>
                <a:cs typeface="Calibri"/>
              </a:rPr>
              <a:t>, Kn</a:t>
            </a:r>
            <a:r>
              <a:rPr sz="728" b="1" spc="2" baseline="3413" dirty="0">
                <a:latin typeface="Calibri"/>
                <a:cs typeface="Calibri"/>
              </a:rPr>
              <a:t>e</a:t>
            </a:r>
            <a:r>
              <a:rPr sz="728" b="1" baseline="3413" dirty="0">
                <a:latin typeface="Calibri"/>
                <a:cs typeface="Calibri"/>
              </a:rPr>
              <a:t>ecap                          </a:t>
            </a:r>
            <a:r>
              <a:rPr sz="728" b="1" spc="27" baseline="3413" dirty="0">
                <a:latin typeface="Calibri"/>
                <a:cs typeface="Calibri"/>
              </a:rPr>
              <a:t> </a:t>
            </a:r>
            <a:r>
              <a:rPr sz="728" b="1" spc="2" baseline="3413" dirty="0">
                <a:latin typeface="Calibri"/>
                <a:cs typeface="Calibri"/>
              </a:rPr>
              <a:t>A</a:t>
            </a:r>
            <a:r>
              <a:rPr sz="728" b="1" spc="-2" baseline="3413" dirty="0">
                <a:latin typeface="Calibri"/>
                <a:cs typeface="Calibri"/>
              </a:rPr>
              <a:t>C</a:t>
            </a:r>
            <a:r>
              <a:rPr sz="728" b="1" baseline="3413" dirty="0">
                <a:latin typeface="Calibri"/>
                <a:cs typeface="Calibri"/>
              </a:rPr>
              <a:t>=</a:t>
            </a:r>
            <a:r>
              <a:rPr sz="728" b="1" spc="-2" baseline="3413" dirty="0">
                <a:latin typeface="Calibri"/>
                <a:cs typeface="Calibri"/>
              </a:rPr>
              <a:t> </a:t>
            </a:r>
            <a:r>
              <a:rPr sz="728" b="1" baseline="3413" dirty="0">
                <a:latin typeface="Calibri"/>
                <a:cs typeface="Calibri"/>
              </a:rPr>
              <a:t>Acro</a:t>
            </a:r>
            <a:r>
              <a:rPr sz="728" b="1" spc="2" baseline="3413" dirty="0">
                <a:latin typeface="Calibri"/>
                <a:cs typeface="Calibri"/>
              </a:rPr>
              <a:t>m</a:t>
            </a:r>
            <a:r>
              <a:rPr sz="728" b="1" spc="-2" baseline="3413" dirty="0">
                <a:latin typeface="Calibri"/>
                <a:cs typeface="Calibri"/>
              </a:rPr>
              <a:t>i</a:t>
            </a:r>
            <a:r>
              <a:rPr sz="728" b="1" baseline="3413" dirty="0">
                <a:latin typeface="Calibri"/>
                <a:cs typeface="Calibri"/>
              </a:rPr>
              <a:t>oc</a:t>
            </a:r>
            <a:r>
              <a:rPr sz="728" b="1" spc="-2" baseline="3413" dirty="0">
                <a:latin typeface="Calibri"/>
                <a:cs typeface="Calibri"/>
              </a:rPr>
              <a:t>l</a:t>
            </a:r>
            <a:r>
              <a:rPr sz="728" b="1" baseline="3413" dirty="0">
                <a:latin typeface="Calibri"/>
                <a:cs typeface="Calibri"/>
              </a:rPr>
              <a:t>av</a:t>
            </a:r>
            <a:r>
              <a:rPr sz="728" b="1" spc="-2" baseline="3413" dirty="0">
                <a:latin typeface="Calibri"/>
                <a:cs typeface="Calibri"/>
              </a:rPr>
              <a:t>i</a:t>
            </a:r>
            <a:r>
              <a:rPr sz="728" b="1" baseline="3413" dirty="0">
                <a:latin typeface="Calibri"/>
                <a:cs typeface="Calibri"/>
              </a:rPr>
              <a:t>cu</a:t>
            </a:r>
            <a:r>
              <a:rPr sz="728" b="1" spc="-2" baseline="3413" dirty="0">
                <a:latin typeface="Calibri"/>
                <a:cs typeface="Calibri"/>
              </a:rPr>
              <a:t>l</a:t>
            </a:r>
            <a:r>
              <a:rPr sz="728" b="1" baseline="3413" dirty="0">
                <a:latin typeface="Calibri"/>
                <a:cs typeface="Calibri"/>
              </a:rPr>
              <a:t>ar Jo</a:t>
            </a:r>
            <a:r>
              <a:rPr sz="728" b="1" spc="-2" baseline="3413" dirty="0">
                <a:latin typeface="Calibri"/>
                <a:cs typeface="Calibri"/>
              </a:rPr>
              <a:t>i</a:t>
            </a:r>
            <a:r>
              <a:rPr sz="728" b="1" baseline="3413" dirty="0">
                <a:latin typeface="Calibri"/>
                <a:cs typeface="Calibri"/>
              </a:rPr>
              <a:t>nt</a:t>
            </a:r>
            <a:endParaRPr sz="485">
              <a:latin typeface="Calibri"/>
              <a:cs typeface="Calibri"/>
            </a:endParaRPr>
          </a:p>
          <a:p>
            <a:pPr marL="1128774">
              <a:lnSpc>
                <a:spcPts val="582"/>
              </a:lnSpc>
              <a:spcBef>
                <a:spcPts val="4"/>
              </a:spcBef>
            </a:pPr>
            <a:r>
              <a:rPr sz="485" b="1" spc="2" dirty="0">
                <a:latin typeface="Calibri"/>
                <a:cs typeface="Calibri"/>
              </a:rPr>
              <a:t>S</a:t>
            </a:r>
            <a:r>
              <a:rPr sz="485" b="1" spc="-2" dirty="0">
                <a:latin typeface="Calibri"/>
                <a:cs typeface="Calibri"/>
              </a:rPr>
              <a:t>C</a:t>
            </a:r>
            <a:r>
              <a:rPr sz="485" b="1" dirty="0">
                <a:latin typeface="Calibri"/>
                <a:cs typeface="Calibri"/>
              </a:rPr>
              <a:t>=</a:t>
            </a:r>
            <a:r>
              <a:rPr sz="485" b="1" spc="-2" dirty="0">
                <a:latin typeface="Calibri"/>
                <a:cs typeface="Calibri"/>
              </a:rPr>
              <a:t> </a:t>
            </a:r>
            <a:r>
              <a:rPr sz="485" b="1" dirty="0">
                <a:latin typeface="Calibri"/>
                <a:cs typeface="Calibri"/>
              </a:rPr>
              <a:t>Sternoc</a:t>
            </a:r>
            <a:r>
              <a:rPr sz="485" b="1" spc="-2" dirty="0">
                <a:latin typeface="Calibri"/>
                <a:cs typeface="Calibri"/>
              </a:rPr>
              <a:t>l</a:t>
            </a:r>
            <a:r>
              <a:rPr sz="485" b="1" dirty="0">
                <a:latin typeface="Calibri"/>
                <a:cs typeface="Calibri"/>
              </a:rPr>
              <a:t>av</a:t>
            </a:r>
            <a:r>
              <a:rPr sz="485" b="1" spc="-2" dirty="0">
                <a:latin typeface="Calibri"/>
                <a:cs typeface="Calibri"/>
              </a:rPr>
              <a:t>i</a:t>
            </a:r>
            <a:r>
              <a:rPr sz="485" b="1" dirty="0">
                <a:latin typeface="Calibri"/>
                <a:cs typeface="Calibri"/>
              </a:rPr>
              <a:t>cu</a:t>
            </a:r>
            <a:r>
              <a:rPr sz="485" b="1" spc="-2" dirty="0">
                <a:latin typeface="Calibri"/>
                <a:cs typeface="Calibri"/>
              </a:rPr>
              <a:t>l</a:t>
            </a:r>
            <a:r>
              <a:rPr sz="485" b="1" dirty="0">
                <a:latin typeface="Calibri"/>
                <a:cs typeface="Calibri"/>
              </a:rPr>
              <a:t>ar Jo</a:t>
            </a:r>
            <a:r>
              <a:rPr sz="485" b="1" spc="-2" dirty="0">
                <a:latin typeface="Calibri"/>
                <a:cs typeface="Calibri"/>
              </a:rPr>
              <a:t>i</a:t>
            </a:r>
            <a:r>
              <a:rPr sz="485" b="1" dirty="0">
                <a:latin typeface="Calibri"/>
                <a:cs typeface="Calibri"/>
              </a:rPr>
              <a:t>nt</a:t>
            </a:r>
            <a:endParaRPr sz="485">
              <a:latin typeface="Calibri"/>
              <a:cs typeface="Calibri"/>
            </a:endParaRPr>
          </a:p>
        </p:txBody>
      </p:sp>
      <p:sp>
        <p:nvSpPr>
          <p:cNvPr id="27" name="object 27"/>
          <p:cNvSpPr txBox="1"/>
          <p:nvPr/>
        </p:nvSpPr>
        <p:spPr>
          <a:xfrm>
            <a:off x="1585085" y="1118781"/>
            <a:ext cx="1250696" cy="92429"/>
          </a:xfrm>
          <a:prstGeom prst="rect">
            <a:avLst/>
          </a:prstGeom>
        </p:spPr>
        <p:txBody>
          <a:bodyPr wrap="square" lIns="0" tIns="0" rIns="0" bIns="0" rtlCol="0">
            <a:noAutofit/>
          </a:bodyPr>
          <a:lstStyle/>
          <a:p>
            <a:pPr marL="15406">
              <a:lnSpc>
                <a:spcPts val="606"/>
              </a:lnSpc>
            </a:pPr>
            <a:endParaRPr sz="606"/>
          </a:p>
        </p:txBody>
      </p:sp>
      <p:sp>
        <p:nvSpPr>
          <p:cNvPr id="26" name="object 26"/>
          <p:cNvSpPr txBox="1"/>
          <p:nvPr/>
        </p:nvSpPr>
        <p:spPr>
          <a:xfrm>
            <a:off x="3362560" y="1118781"/>
            <a:ext cx="1618236" cy="92429"/>
          </a:xfrm>
          <a:prstGeom prst="rect">
            <a:avLst/>
          </a:prstGeom>
        </p:spPr>
        <p:txBody>
          <a:bodyPr wrap="square" lIns="0" tIns="0" rIns="0" bIns="0" rtlCol="0">
            <a:noAutofit/>
          </a:bodyPr>
          <a:lstStyle/>
          <a:p>
            <a:pPr marL="15406">
              <a:lnSpc>
                <a:spcPts val="606"/>
              </a:lnSpc>
            </a:pPr>
            <a:endParaRPr sz="606"/>
          </a:p>
        </p:txBody>
      </p:sp>
      <p:sp>
        <p:nvSpPr>
          <p:cNvPr id="25" name="object 25"/>
          <p:cNvSpPr txBox="1"/>
          <p:nvPr/>
        </p:nvSpPr>
        <p:spPr>
          <a:xfrm>
            <a:off x="5694248" y="1118781"/>
            <a:ext cx="335961" cy="92429"/>
          </a:xfrm>
          <a:prstGeom prst="rect">
            <a:avLst/>
          </a:prstGeom>
        </p:spPr>
        <p:txBody>
          <a:bodyPr wrap="square" lIns="0" tIns="0" rIns="0" bIns="0" rtlCol="0">
            <a:noAutofit/>
          </a:bodyPr>
          <a:lstStyle/>
          <a:p>
            <a:pPr marL="15406">
              <a:lnSpc>
                <a:spcPts val="606"/>
              </a:lnSpc>
            </a:pPr>
            <a:endParaRPr sz="606"/>
          </a:p>
        </p:txBody>
      </p:sp>
      <p:sp>
        <p:nvSpPr>
          <p:cNvPr id="24" name="object 24"/>
          <p:cNvSpPr txBox="1"/>
          <p:nvPr/>
        </p:nvSpPr>
        <p:spPr>
          <a:xfrm>
            <a:off x="6129457" y="1118781"/>
            <a:ext cx="335605" cy="92429"/>
          </a:xfrm>
          <a:prstGeom prst="rect">
            <a:avLst/>
          </a:prstGeom>
        </p:spPr>
        <p:txBody>
          <a:bodyPr wrap="square" lIns="0" tIns="0" rIns="0" bIns="0" rtlCol="0">
            <a:noAutofit/>
          </a:bodyPr>
          <a:lstStyle/>
          <a:p>
            <a:pPr marL="15406">
              <a:lnSpc>
                <a:spcPts val="606"/>
              </a:lnSpc>
            </a:pPr>
            <a:endParaRPr sz="606"/>
          </a:p>
        </p:txBody>
      </p:sp>
      <p:sp>
        <p:nvSpPr>
          <p:cNvPr id="23" name="object 23"/>
          <p:cNvSpPr txBox="1"/>
          <p:nvPr/>
        </p:nvSpPr>
        <p:spPr>
          <a:xfrm>
            <a:off x="6648315" y="1118781"/>
            <a:ext cx="366491" cy="92429"/>
          </a:xfrm>
          <a:prstGeom prst="rect">
            <a:avLst/>
          </a:prstGeom>
        </p:spPr>
        <p:txBody>
          <a:bodyPr wrap="square" lIns="0" tIns="0" rIns="0" bIns="0" rtlCol="0">
            <a:noAutofit/>
          </a:bodyPr>
          <a:lstStyle/>
          <a:p>
            <a:pPr marL="15406">
              <a:lnSpc>
                <a:spcPts val="606"/>
              </a:lnSpc>
            </a:pPr>
            <a:endParaRPr sz="606"/>
          </a:p>
        </p:txBody>
      </p:sp>
      <p:sp>
        <p:nvSpPr>
          <p:cNvPr id="22" name="object 22"/>
          <p:cNvSpPr txBox="1"/>
          <p:nvPr/>
        </p:nvSpPr>
        <p:spPr>
          <a:xfrm>
            <a:off x="6411182" y="1651407"/>
            <a:ext cx="458267" cy="92429"/>
          </a:xfrm>
          <a:prstGeom prst="rect">
            <a:avLst/>
          </a:prstGeom>
        </p:spPr>
        <p:txBody>
          <a:bodyPr wrap="square" lIns="0" tIns="0" rIns="0" bIns="0" rtlCol="0">
            <a:noAutofit/>
          </a:bodyPr>
          <a:lstStyle/>
          <a:p>
            <a:pPr marL="15406">
              <a:lnSpc>
                <a:spcPts val="606"/>
              </a:lnSpc>
            </a:pPr>
            <a:endParaRPr sz="606"/>
          </a:p>
        </p:txBody>
      </p:sp>
      <p:sp>
        <p:nvSpPr>
          <p:cNvPr id="21" name="object 21"/>
          <p:cNvSpPr txBox="1"/>
          <p:nvPr/>
        </p:nvSpPr>
        <p:spPr>
          <a:xfrm>
            <a:off x="2849675" y="2405631"/>
            <a:ext cx="793124" cy="92429"/>
          </a:xfrm>
          <a:prstGeom prst="rect">
            <a:avLst/>
          </a:prstGeom>
        </p:spPr>
        <p:txBody>
          <a:bodyPr wrap="square" lIns="0" tIns="0" rIns="0" bIns="0" rtlCol="0">
            <a:noAutofit/>
          </a:bodyPr>
          <a:lstStyle/>
          <a:p>
            <a:pPr marL="15406">
              <a:lnSpc>
                <a:spcPts val="606"/>
              </a:lnSpc>
            </a:pPr>
            <a:endParaRPr sz="606"/>
          </a:p>
        </p:txBody>
      </p:sp>
      <p:sp>
        <p:nvSpPr>
          <p:cNvPr id="20" name="object 20"/>
          <p:cNvSpPr txBox="1"/>
          <p:nvPr/>
        </p:nvSpPr>
        <p:spPr>
          <a:xfrm>
            <a:off x="4417509" y="2479729"/>
            <a:ext cx="382695" cy="92429"/>
          </a:xfrm>
          <a:prstGeom prst="rect">
            <a:avLst/>
          </a:prstGeom>
        </p:spPr>
        <p:txBody>
          <a:bodyPr wrap="square" lIns="0" tIns="0" rIns="0" bIns="0" rtlCol="0">
            <a:noAutofit/>
          </a:bodyPr>
          <a:lstStyle/>
          <a:p>
            <a:pPr marL="15406">
              <a:lnSpc>
                <a:spcPts val="606"/>
              </a:lnSpc>
            </a:pPr>
            <a:endParaRPr sz="606"/>
          </a:p>
        </p:txBody>
      </p:sp>
      <p:sp>
        <p:nvSpPr>
          <p:cNvPr id="19" name="object 19"/>
          <p:cNvSpPr txBox="1"/>
          <p:nvPr/>
        </p:nvSpPr>
        <p:spPr>
          <a:xfrm>
            <a:off x="4417509" y="2553672"/>
            <a:ext cx="382695" cy="92429"/>
          </a:xfrm>
          <a:prstGeom prst="rect">
            <a:avLst/>
          </a:prstGeom>
        </p:spPr>
        <p:txBody>
          <a:bodyPr wrap="square" lIns="0" tIns="0" rIns="0" bIns="0" rtlCol="0">
            <a:noAutofit/>
          </a:bodyPr>
          <a:lstStyle/>
          <a:p>
            <a:pPr marL="15406">
              <a:lnSpc>
                <a:spcPts val="606"/>
              </a:lnSpc>
            </a:pPr>
            <a:endParaRPr sz="606"/>
          </a:p>
        </p:txBody>
      </p:sp>
      <p:sp>
        <p:nvSpPr>
          <p:cNvPr id="18" name="object 18"/>
          <p:cNvSpPr txBox="1"/>
          <p:nvPr/>
        </p:nvSpPr>
        <p:spPr>
          <a:xfrm>
            <a:off x="4417509" y="2627616"/>
            <a:ext cx="382695" cy="92429"/>
          </a:xfrm>
          <a:prstGeom prst="rect">
            <a:avLst/>
          </a:prstGeom>
        </p:spPr>
        <p:txBody>
          <a:bodyPr wrap="square" lIns="0" tIns="0" rIns="0" bIns="0" rtlCol="0">
            <a:noAutofit/>
          </a:bodyPr>
          <a:lstStyle/>
          <a:p>
            <a:pPr marL="15406">
              <a:lnSpc>
                <a:spcPts val="606"/>
              </a:lnSpc>
            </a:pPr>
            <a:endParaRPr sz="606"/>
          </a:p>
        </p:txBody>
      </p:sp>
      <p:sp>
        <p:nvSpPr>
          <p:cNvPr id="17" name="object 17"/>
          <p:cNvSpPr txBox="1"/>
          <p:nvPr/>
        </p:nvSpPr>
        <p:spPr>
          <a:xfrm>
            <a:off x="5335597" y="2997333"/>
            <a:ext cx="702325" cy="92429"/>
          </a:xfrm>
          <a:prstGeom prst="rect">
            <a:avLst/>
          </a:prstGeom>
        </p:spPr>
        <p:txBody>
          <a:bodyPr wrap="square" lIns="0" tIns="0" rIns="0" bIns="0" rtlCol="0">
            <a:noAutofit/>
          </a:bodyPr>
          <a:lstStyle/>
          <a:p>
            <a:pPr marL="15406">
              <a:lnSpc>
                <a:spcPts val="606"/>
              </a:lnSpc>
            </a:pPr>
            <a:endParaRPr sz="606"/>
          </a:p>
        </p:txBody>
      </p:sp>
      <p:sp>
        <p:nvSpPr>
          <p:cNvPr id="16" name="object 16"/>
          <p:cNvSpPr txBox="1"/>
          <p:nvPr/>
        </p:nvSpPr>
        <p:spPr>
          <a:xfrm>
            <a:off x="6499242" y="3219164"/>
            <a:ext cx="610796" cy="92429"/>
          </a:xfrm>
          <a:prstGeom prst="rect">
            <a:avLst/>
          </a:prstGeom>
        </p:spPr>
        <p:txBody>
          <a:bodyPr wrap="square" lIns="0" tIns="0" rIns="0" bIns="0" rtlCol="0">
            <a:noAutofit/>
          </a:bodyPr>
          <a:lstStyle/>
          <a:p>
            <a:pPr marL="15406">
              <a:lnSpc>
                <a:spcPts val="606"/>
              </a:lnSpc>
            </a:pPr>
            <a:endParaRPr sz="606"/>
          </a:p>
        </p:txBody>
      </p:sp>
      <p:sp>
        <p:nvSpPr>
          <p:cNvPr id="15" name="object 15"/>
          <p:cNvSpPr txBox="1"/>
          <p:nvPr/>
        </p:nvSpPr>
        <p:spPr>
          <a:xfrm>
            <a:off x="3453278" y="3441226"/>
            <a:ext cx="427614" cy="92429"/>
          </a:xfrm>
          <a:prstGeom prst="rect">
            <a:avLst/>
          </a:prstGeom>
        </p:spPr>
        <p:txBody>
          <a:bodyPr wrap="square" lIns="0" tIns="0" rIns="0" bIns="0" rtlCol="0">
            <a:noAutofit/>
          </a:bodyPr>
          <a:lstStyle/>
          <a:p>
            <a:pPr marL="15406">
              <a:lnSpc>
                <a:spcPts val="606"/>
              </a:lnSpc>
            </a:pPr>
            <a:endParaRPr sz="606"/>
          </a:p>
        </p:txBody>
      </p:sp>
      <p:sp>
        <p:nvSpPr>
          <p:cNvPr id="14" name="object 14"/>
          <p:cNvSpPr txBox="1"/>
          <p:nvPr/>
        </p:nvSpPr>
        <p:spPr>
          <a:xfrm>
            <a:off x="7055796" y="3810944"/>
            <a:ext cx="244555" cy="92429"/>
          </a:xfrm>
          <a:prstGeom prst="rect">
            <a:avLst/>
          </a:prstGeom>
        </p:spPr>
        <p:txBody>
          <a:bodyPr wrap="square" lIns="0" tIns="0" rIns="0" bIns="0" rtlCol="0">
            <a:noAutofit/>
          </a:bodyPr>
          <a:lstStyle/>
          <a:p>
            <a:pPr marL="15406">
              <a:lnSpc>
                <a:spcPts val="606"/>
              </a:lnSpc>
            </a:pPr>
            <a:endParaRPr sz="606"/>
          </a:p>
        </p:txBody>
      </p:sp>
      <p:sp>
        <p:nvSpPr>
          <p:cNvPr id="13" name="object 13"/>
          <p:cNvSpPr txBox="1"/>
          <p:nvPr/>
        </p:nvSpPr>
        <p:spPr>
          <a:xfrm>
            <a:off x="2594565" y="4032743"/>
            <a:ext cx="152964" cy="92429"/>
          </a:xfrm>
          <a:prstGeom prst="rect">
            <a:avLst/>
          </a:prstGeom>
        </p:spPr>
        <p:txBody>
          <a:bodyPr wrap="square" lIns="0" tIns="0" rIns="0" bIns="0" rtlCol="0">
            <a:noAutofit/>
          </a:bodyPr>
          <a:lstStyle/>
          <a:p>
            <a:pPr marL="15406">
              <a:lnSpc>
                <a:spcPts val="606"/>
              </a:lnSpc>
            </a:pPr>
            <a:endParaRPr sz="606"/>
          </a:p>
        </p:txBody>
      </p:sp>
      <p:sp>
        <p:nvSpPr>
          <p:cNvPr id="12" name="object 12"/>
          <p:cNvSpPr txBox="1"/>
          <p:nvPr/>
        </p:nvSpPr>
        <p:spPr>
          <a:xfrm>
            <a:off x="2910674" y="4032743"/>
            <a:ext cx="152964" cy="92429"/>
          </a:xfrm>
          <a:prstGeom prst="rect">
            <a:avLst/>
          </a:prstGeom>
        </p:spPr>
        <p:txBody>
          <a:bodyPr wrap="square" lIns="0" tIns="0" rIns="0" bIns="0" rtlCol="0">
            <a:noAutofit/>
          </a:bodyPr>
          <a:lstStyle/>
          <a:p>
            <a:pPr marL="15406">
              <a:lnSpc>
                <a:spcPts val="606"/>
              </a:lnSpc>
            </a:pPr>
            <a:endParaRPr sz="606"/>
          </a:p>
        </p:txBody>
      </p:sp>
      <p:sp>
        <p:nvSpPr>
          <p:cNvPr id="11" name="object 11"/>
          <p:cNvSpPr txBox="1"/>
          <p:nvPr/>
        </p:nvSpPr>
        <p:spPr>
          <a:xfrm>
            <a:off x="3246193" y="4032743"/>
            <a:ext cx="152964" cy="92429"/>
          </a:xfrm>
          <a:prstGeom prst="rect">
            <a:avLst/>
          </a:prstGeom>
        </p:spPr>
        <p:txBody>
          <a:bodyPr wrap="square" lIns="0" tIns="0" rIns="0" bIns="0" rtlCol="0">
            <a:noAutofit/>
          </a:bodyPr>
          <a:lstStyle/>
          <a:p>
            <a:pPr marL="15406">
              <a:lnSpc>
                <a:spcPts val="606"/>
              </a:lnSpc>
            </a:pPr>
            <a:endParaRPr sz="606"/>
          </a:p>
        </p:txBody>
      </p:sp>
      <p:sp>
        <p:nvSpPr>
          <p:cNvPr id="10" name="object 10"/>
          <p:cNvSpPr txBox="1"/>
          <p:nvPr/>
        </p:nvSpPr>
        <p:spPr>
          <a:xfrm>
            <a:off x="4802016" y="4032743"/>
            <a:ext cx="1360694" cy="92429"/>
          </a:xfrm>
          <a:prstGeom prst="rect">
            <a:avLst/>
          </a:prstGeom>
        </p:spPr>
        <p:txBody>
          <a:bodyPr wrap="square" lIns="0" tIns="0" rIns="0" bIns="0" rtlCol="0">
            <a:noAutofit/>
          </a:bodyPr>
          <a:lstStyle/>
          <a:p>
            <a:pPr marL="15406">
              <a:lnSpc>
                <a:spcPts val="606"/>
              </a:lnSpc>
            </a:pPr>
            <a:endParaRPr sz="606"/>
          </a:p>
        </p:txBody>
      </p:sp>
      <p:sp>
        <p:nvSpPr>
          <p:cNvPr id="9" name="object 9"/>
          <p:cNvSpPr txBox="1"/>
          <p:nvPr/>
        </p:nvSpPr>
        <p:spPr>
          <a:xfrm>
            <a:off x="6805348" y="4106872"/>
            <a:ext cx="297651" cy="92429"/>
          </a:xfrm>
          <a:prstGeom prst="rect">
            <a:avLst/>
          </a:prstGeom>
        </p:spPr>
        <p:txBody>
          <a:bodyPr wrap="square" lIns="0" tIns="0" rIns="0" bIns="0" rtlCol="0">
            <a:noAutofit/>
          </a:bodyPr>
          <a:lstStyle/>
          <a:p>
            <a:pPr marL="15406">
              <a:lnSpc>
                <a:spcPts val="606"/>
              </a:lnSpc>
            </a:pPr>
            <a:endParaRPr sz="606"/>
          </a:p>
        </p:txBody>
      </p:sp>
      <p:sp>
        <p:nvSpPr>
          <p:cNvPr id="8" name="object 8"/>
          <p:cNvSpPr txBox="1"/>
          <p:nvPr/>
        </p:nvSpPr>
        <p:spPr>
          <a:xfrm>
            <a:off x="4461788" y="4193210"/>
            <a:ext cx="1700868" cy="92429"/>
          </a:xfrm>
          <a:prstGeom prst="rect">
            <a:avLst/>
          </a:prstGeom>
        </p:spPr>
        <p:txBody>
          <a:bodyPr wrap="square" lIns="0" tIns="0" rIns="0" bIns="0" rtlCol="0">
            <a:noAutofit/>
          </a:bodyPr>
          <a:lstStyle/>
          <a:p>
            <a:pPr marL="15406">
              <a:lnSpc>
                <a:spcPts val="606"/>
              </a:lnSpc>
            </a:pPr>
            <a:endParaRPr sz="606"/>
          </a:p>
        </p:txBody>
      </p:sp>
      <p:sp>
        <p:nvSpPr>
          <p:cNvPr id="7" name="object 7"/>
          <p:cNvSpPr txBox="1"/>
          <p:nvPr/>
        </p:nvSpPr>
        <p:spPr>
          <a:xfrm>
            <a:off x="6805348" y="4180815"/>
            <a:ext cx="297651" cy="92429"/>
          </a:xfrm>
          <a:prstGeom prst="rect">
            <a:avLst/>
          </a:prstGeom>
        </p:spPr>
        <p:txBody>
          <a:bodyPr wrap="square" lIns="0" tIns="0" rIns="0" bIns="0" rtlCol="0">
            <a:noAutofit/>
          </a:bodyPr>
          <a:lstStyle/>
          <a:p>
            <a:pPr marL="15406">
              <a:lnSpc>
                <a:spcPts val="606"/>
              </a:lnSpc>
            </a:pPr>
            <a:endParaRPr sz="606"/>
          </a:p>
        </p:txBody>
      </p:sp>
      <p:sp>
        <p:nvSpPr>
          <p:cNvPr id="6" name="object 6"/>
          <p:cNvSpPr txBox="1"/>
          <p:nvPr/>
        </p:nvSpPr>
        <p:spPr>
          <a:xfrm>
            <a:off x="6805348" y="4254759"/>
            <a:ext cx="297651" cy="92429"/>
          </a:xfrm>
          <a:prstGeom prst="rect">
            <a:avLst/>
          </a:prstGeom>
        </p:spPr>
        <p:txBody>
          <a:bodyPr wrap="square" lIns="0" tIns="0" rIns="0" bIns="0" rtlCol="0">
            <a:noAutofit/>
          </a:bodyPr>
          <a:lstStyle/>
          <a:p>
            <a:pPr marL="15406">
              <a:lnSpc>
                <a:spcPts val="606"/>
              </a:lnSpc>
            </a:pPr>
            <a:endParaRPr sz="606"/>
          </a:p>
        </p:txBody>
      </p:sp>
      <p:sp>
        <p:nvSpPr>
          <p:cNvPr id="5" name="object 5"/>
          <p:cNvSpPr txBox="1"/>
          <p:nvPr/>
        </p:nvSpPr>
        <p:spPr>
          <a:xfrm>
            <a:off x="6805348" y="4328702"/>
            <a:ext cx="297651" cy="92429"/>
          </a:xfrm>
          <a:prstGeom prst="rect">
            <a:avLst/>
          </a:prstGeom>
        </p:spPr>
        <p:txBody>
          <a:bodyPr wrap="square" lIns="0" tIns="0" rIns="0" bIns="0" rtlCol="0">
            <a:noAutofit/>
          </a:bodyPr>
          <a:lstStyle/>
          <a:p>
            <a:pPr marL="15406">
              <a:lnSpc>
                <a:spcPts val="606"/>
              </a:lnSpc>
            </a:pPr>
            <a:endParaRPr sz="606"/>
          </a:p>
        </p:txBody>
      </p:sp>
      <p:sp>
        <p:nvSpPr>
          <p:cNvPr id="4" name="object 4"/>
          <p:cNvSpPr txBox="1"/>
          <p:nvPr/>
        </p:nvSpPr>
        <p:spPr>
          <a:xfrm>
            <a:off x="2594565" y="4402646"/>
            <a:ext cx="152964" cy="92429"/>
          </a:xfrm>
          <a:prstGeom prst="rect">
            <a:avLst/>
          </a:prstGeom>
        </p:spPr>
        <p:txBody>
          <a:bodyPr wrap="square" lIns="0" tIns="0" rIns="0" bIns="0" rtlCol="0">
            <a:noAutofit/>
          </a:bodyPr>
          <a:lstStyle/>
          <a:p>
            <a:pPr marL="15406">
              <a:lnSpc>
                <a:spcPts val="606"/>
              </a:lnSpc>
            </a:pPr>
            <a:endParaRPr sz="606"/>
          </a:p>
        </p:txBody>
      </p:sp>
      <p:sp>
        <p:nvSpPr>
          <p:cNvPr id="3" name="object 3"/>
          <p:cNvSpPr txBox="1"/>
          <p:nvPr/>
        </p:nvSpPr>
        <p:spPr>
          <a:xfrm>
            <a:off x="2910674" y="4402646"/>
            <a:ext cx="152964" cy="92429"/>
          </a:xfrm>
          <a:prstGeom prst="rect">
            <a:avLst/>
          </a:prstGeom>
        </p:spPr>
        <p:txBody>
          <a:bodyPr wrap="square" lIns="0" tIns="0" rIns="0" bIns="0" rtlCol="0">
            <a:noAutofit/>
          </a:bodyPr>
          <a:lstStyle/>
          <a:p>
            <a:pPr marL="15406">
              <a:lnSpc>
                <a:spcPts val="606"/>
              </a:lnSpc>
            </a:pPr>
            <a:endParaRPr sz="606"/>
          </a:p>
        </p:txBody>
      </p:sp>
      <p:sp>
        <p:nvSpPr>
          <p:cNvPr id="2" name="object 2"/>
          <p:cNvSpPr txBox="1"/>
          <p:nvPr/>
        </p:nvSpPr>
        <p:spPr>
          <a:xfrm>
            <a:off x="3246193" y="4402646"/>
            <a:ext cx="152964" cy="92429"/>
          </a:xfrm>
          <a:prstGeom prst="rect">
            <a:avLst/>
          </a:prstGeom>
        </p:spPr>
        <p:txBody>
          <a:bodyPr wrap="square" lIns="0" tIns="0" rIns="0" bIns="0" rtlCol="0">
            <a:noAutofit/>
          </a:bodyPr>
          <a:lstStyle/>
          <a:p>
            <a:pPr marL="15406">
              <a:lnSpc>
                <a:spcPts val="606"/>
              </a:lnSpc>
            </a:pPr>
            <a:endParaRPr sz="606"/>
          </a:p>
        </p:txBody>
      </p:sp>
      <p:sp>
        <p:nvSpPr>
          <p:cNvPr id="239" name="Foliennummernplatzhalter 238"/>
          <p:cNvSpPr>
            <a:spLocks noGrp="1"/>
          </p:cNvSpPr>
          <p:nvPr>
            <p:ph type="sldNum" sz="quarter" idx="12"/>
          </p:nvPr>
        </p:nvSpPr>
        <p:spPr/>
        <p:txBody>
          <a:bodyPr/>
          <a:lstStyle/>
          <a:p>
            <a:fld id="{D385FE61-1938-45E4-9EA3-9306D0922B31}" type="slidenum">
              <a:rPr lang="de-CH" smtClean="0"/>
              <a:t>31</a:t>
            </a:fld>
            <a:endParaRPr lang="de-CH"/>
          </a:p>
        </p:txBody>
      </p:sp>
    </p:spTree>
    <p:extLst>
      <p:ext uri="{BB962C8B-B14F-4D97-AF65-F5344CB8AC3E}">
        <p14:creationId xmlns:p14="http://schemas.microsoft.com/office/powerpoint/2010/main" val="31236880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79956" y="2194107"/>
            <a:ext cx="7344649" cy="941198"/>
          </a:xfrm>
        </p:spPr>
        <p:txBody>
          <a:bodyPr/>
          <a:lstStyle/>
          <a:p>
            <a:pPr algn="ctr"/>
            <a:r>
              <a:rPr lang="de-DE" dirty="0">
                <a:latin typeface="Geogrotesque Bd" panose="02000000000000000000" pitchFamily="50" charset="0"/>
              </a:rPr>
              <a:t>THANK YOU !!</a:t>
            </a:r>
          </a:p>
        </p:txBody>
      </p:sp>
    </p:spTree>
    <p:extLst>
      <p:ext uri="{BB962C8B-B14F-4D97-AF65-F5344CB8AC3E}">
        <p14:creationId xmlns:p14="http://schemas.microsoft.com/office/powerpoint/2010/main" val="4283990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8"/>
          <p:cNvSpPr>
            <a:spLocks noGrp="1"/>
          </p:cNvSpPr>
          <p:nvPr>
            <p:ph type="title"/>
          </p:nvPr>
        </p:nvSpPr>
        <p:spPr>
          <a:xfrm>
            <a:off x="379029" y="52985"/>
            <a:ext cx="7776687" cy="810683"/>
          </a:xfrm>
        </p:spPr>
        <p:txBody>
          <a:bodyPr/>
          <a:lstStyle/>
          <a:p>
            <a:pPr algn="l">
              <a:lnSpc>
                <a:spcPct val="100000"/>
              </a:lnSpc>
            </a:pPr>
            <a:r>
              <a:rPr lang="fr-FR" altLang="fr-FR" sz="2400" b="1" dirty="0">
                <a:solidFill>
                  <a:srgbClr val="788DC9"/>
                </a:solidFill>
                <a:latin typeface="Geogrotesque SmBd" panose="02000000000000000000" pitchFamily="50" charset="0"/>
              </a:rPr>
              <a:t>II</a:t>
            </a:r>
            <a:r>
              <a:rPr lang="fr-FR" altLang="fr-FR" sz="2400" b="1" dirty="0">
                <a:solidFill>
                  <a:srgbClr val="788DC9"/>
                </a:solidFill>
                <a:latin typeface="Geogrotesque Rg"/>
              </a:rPr>
              <a:t>. </a:t>
            </a:r>
            <a:r>
              <a:rPr lang="fr-FR" altLang="fr-FR" sz="2400" b="1" dirty="0">
                <a:solidFill>
                  <a:srgbClr val="788DC9"/>
                </a:solidFill>
                <a:latin typeface="Geogrotesque SmBd" panose="02000000000000000000" pitchFamily="50" charset="0"/>
              </a:rPr>
              <a:t>MEDICAL ORGANIZING STRUCTURE</a:t>
            </a:r>
          </a:p>
        </p:txBody>
      </p:sp>
      <p:pic>
        <p:nvPicPr>
          <p:cNvPr id="11" name="Image 10"/>
          <p:cNvPicPr>
            <a:picLocks noChangeAspect="1"/>
          </p:cNvPicPr>
          <p:nvPr/>
        </p:nvPicPr>
        <p:blipFill>
          <a:blip r:embed="rId2"/>
          <a:stretch>
            <a:fillRect/>
          </a:stretch>
        </p:blipFill>
        <p:spPr>
          <a:xfrm>
            <a:off x="2034208" y="774895"/>
            <a:ext cx="5203122" cy="3903673"/>
          </a:xfrm>
          <a:prstGeom prst="rect">
            <a:avLst/>
          </a:prstGeom>
        </p:spPr>
      </p:pic>
    </p:spTree>
    <p:extLst>
      <p:ext uri="{BB962C8B-B14F-4D97-AF65-F5344CB8AC3E}">
        <p14:creationId xmlns:p14="http://schemas.microsoft.com/office/powerpoint/2010/main" val="768982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8"/>
          <p:cNvSpPr>
            <a:spLocks noGrp="1"/>
          </p:cNvSpPr>
          <p:nvPr>
            <p:ph type="title"/>
          </p:nvPr>
        </p:nvSpPr>
        <p:spPr>
          <a:xfrm>
            <a:off x="204107" y="85325"/>
            <a:ext cx="7029450" cy="755028"/>
          </a:xfrm>
        </p:spPr>
        <p:txBody>
          <a:bodyPr/>
          <a:lstStyle/>
          <a:p>
            <a:pPr>
              <a:lnSpc>
                <a:spcPct val="100000"/>
              </a:lnSpc>
            </a:pPr>
            <a:r>
              <a:rPr lang="fr-FR" altLang="fr-FR" sz="2000" b="1" dirty="0">
                <a:solidFill>
                  <a:srgbClr val="788DC9"/>
                </a:solidFill>
                <a:latin typeface="Geogrotesque SmBd" panose="02000000000000000000" pitchFamily="50" charset="0"/>
              </a:rPr>
              <a:t>III. TEAM MEDICAL PERSONNEL MEETING AGENDA</a:t>
            </a:r>
            <a:br>
              <a:rPr lang="fr-FR" altLang="fr-FR" sz="2000" b="1" dirty="0">
                <a:solidFill>
                  <a:srgbClr val="788DC9"/>
                </a:solidFill>
                <a:latin typeface="Geogrotesque SmBd" panose="02000000000000000000" pitchFamily="50" charset="0"/>
              </a:rPr>
            </a:br>
            <a:endParaRPr lang="fr-FR" altLang="fr-FR" sz="2400" b="1" dirty="0">
              <a:solidFill>
                <a:srgbClr val="788DC9"/>
              </a:solidFill>
              <a:latin typeface="Geogrotesque SmBd" panose="02000000000000000000" pitchFamily="50" charset="0"/>
            </a:endParaRPr>
          </a:p>
        </p:txBody>
      </p:sp>
      <p:sp>
        <p:nvSpPr>
          <p:cNvPr id="3" name="Espace réservé du contenu 2"/>
          <p:cNvSpPr txBox="1">
            <a:spLocks/>
          </p:cNvSpPr>
          <p:nvPr/>
        </p:nvSpPr>
        <p:spPr>
          <a:xfrm>
            <a:off x="393562" y="1575177"/>
            <a:ext cx="7776687" cy="3210081"/>
          </a:xfrm>
          <a:prstGeom prst="rect">
            <a:avLst/>
          </a:prstGeom>
        </p:spPr>
        <p:txBody>
          <a:bodyPr vert="horz" wrap="square" lIns="0" tIns="38583" rIns="0" bIns="38583" rtlCol="0" anchor="t" anchorCtr="0">
            <a:normAutofit/>
          </a:bodyPr>
          <a:lstStyle>
            <a:lvl1pPr marL="0" indent="0" algn="l" defTabSz="385831" rtl="0" eaLnBrk="1" latinLnBrk="0" hangingPunct="1">
              <a:lnSpc>
                <a:spcPts val="2000"/>
              </a:lnSpc>
              <a:spcBef>
                <a:spcPts val="0"/>
              </a:spcBef>
              <a:buFont typeface="Arial"/>
              <a:buNone/>
              <a:defRPr sz="2000" kern="1200" cap="all" baseline="0">
                <a:solidFill>
                  <a:schemeClr val="tx1">
                    <a:tint val="75000"/>
                  </a:schemeClr>
                </a:solidFill>
                <a:latin typeface="Geogrotesque Medium"/>
                <a:ea typeface="+mn-ea"/>
                <a:cs typeface="+mn-cs"/>
              </a:defRPr>
            </a:lvl1pPr>
            <a:lvl2pPr marL="385831" indent="0" algn="l" defTabSz="385831" rtl="0" eaLnBrk="1" latinLnBrk="0" hangingPunct="1">
              <a:spcBef>
                <a:spcPct val="20000"/>
              </a:spcBef>
              <a:buFont typeface="Arial"/>
              <a:buNone/>
              <a:defRPr sz="1500" kern="1200">
                <a:solidFill>
                  <a:schemeClr val="tx1">
                    <a:tint val="75000"/>
                  </a:schemeClr>
                </a:solidFill>
                <a:latin typeface="+mn-lt"/>
                <a:ea typeface="+mn-ea"/>
                <a:cs typeface="+mn-cs"/>
              </a:defRPr>
            </a:lvl2pPr>
            <a:lvl3pPr marL="771662" indent="0" algn="l" defTabSz="385831" rtl="0" eaLnBrk="1" latinLnBrk="0" hangingPunct="1">
              <a:spcBef>
                <a:spcPct val="20000"/>
              </a:spcBef>
              <a:buFont typeface="Arial"/>
              <a:buNone/>
              <a:defRPr sz="1400" kern="1200">
                <a:solidFill>
                  <a:schemeClr val="tx1">
                    <a:tint val="75000"/>
                  </a:schemeClr>
                </a:solidFill>
                <a:latin typeface="+mn-lt"/>
                <a:ea typeface="+mn-ea"/>
                <a:cs typeface="+mn-cs"/>
              </a:defRPr>
            </a:lvl3pPr>
            <a:lvl4pPr marL="1157493" indent="0" algn="l" defTabSz="385831" rtl="0" eaLnBrk="1" latinLnBrk="0" hangingPunct="1">
              <a:spcBef>
                <a:spcPct val="20000"/>
              </a:spcBef>
              <a:buFont typeface="Arial"/>
              <a:buNone/>
              <a:defRPr sz="1200" kern="1200">
                <a:solidFill>
                  <a:schemeClr val="tx1">
                    <a:tint val="75000"/>
                  </a:schemeClr>
                </a:solidFill>
                <a:latin typeface="+mn-lt"/>
                <a:ea typeface="+mn-ea"/>
                <a:cs typeface="+mn-cs"/>
              </a:defRPr>
            </a:lvl4pPr>
            <a:lvl5pPr marL="1543324" indent="0" algn="l" defTabSz="385831" rtl="0" eaLnBrk="1" latinLnBrk="0" hangingPunct="1">
              <a:spcBef>
                <a:spcPct val="20000"/>
              </a:spcBef>
              <a:buFont typeface="Arial"/>
              <a:buNone/>
              <a:defRPr sz="1200" kern="1200">
                <a:solidFill>
                  <a:schemeClr val="tx1">
                    <a:tint val="75000"/>
                  </a:schemeClr>
                </a:solidFill>
                <a:latin typeface="+mn-lt"/>
                <a:ea typeface="+mn-ea"/>
                <a:cs typeface="+mn-cs"/>
              </a:defRPr>
            </a:lvl5pPr>
            <a:lvl6pPr marL="1929155" indent="0" algn="l" defTabSz="385831" rtl="0" eaLnBrk="1" latinLnBrk="0" hangingPunct="1">
              <a:spcBef>
                <a:spcPct val="20000"/>
              </a:spcBef>
              <a:buFont typeface="Arial"/>
              <a:buNone/>
              <a:defRPr sz="1200" kern="1200">
                <a:solidFill>
                  <a:schemeClr val="tx1">
                    <a:tint val="75000"/>
                  </a:schemeClr>
                </a:solidFill>
                <a:latin typeface="+mn-lt"/>
                <a:ea typeface="+mn-ea"/>
                <a:cs typeface="+mn-cs"/>
              </a:defRPr>
            </a:lvl6pPr>
            <a:lvl7pPr marL="2314986" indent="0" algn="l" defTabSz="385831" rtl="0" eaLnBrk="1" latinLnBrk="0" hangingPunct="1">
              <a:spcBef>
                <a:spcPct val="20000"/>
              </a:spcBef>
              <a:buFont typeface="Arial"/>
              <a:buNone/>
              <a:defRPr sz="1200" kern="1200">
                <a:solidFill>
                  <a:schemeClr val="tx1">
                    <a:tint val="75000"/>
                  </a:schemeClr>
                </a:solidFill>
                <a:latin typeface="+mn-lt"/>
                <a:ea typeface="+mn-ea"/>
                <a:cs typeface="+mn-cs"/>
              </a:defRPr>
            </a:lvl7pPr>
            <a:lvl8pPr marL="2700818" indent="0" algn="l" defTabSz="385831" rtl="0" eaLnBrk="1" latinLnBrk="0" hangingPunct="1">
              <a:spcBef>
                <a:spcPct val="20000"/>
              </a:spcBef>
              <a:buFont typeface="Arial"/>
              <a:buNone/>
              <a:defRPr sz="1200" kern="1200">
                <a:solidFill>
                  <a:schemeClr val="tx1">
                    <a:tint val="75000"/>
                  </a:schemeClr>
                </a:solidFill>
                <a:latin typeface="+mn-lt"/>
                <a:ea typeface="+mn-ea"/>
                <a:cs typeface="+mn-cs"/>
              </a:defRPr>
            </a:lvl8pPr>
            <a:lvl9pPr marL="3086649" indent="0" algn="l" defTabSz="385831" rtl="0" eaLnBrk="1" latinLnBrk="0" hangingPunct="1">
              <a:spcBef>
                <a:spcPct val="20000"/>
              </a:spcBef>
              <a:buFont typeface="Arial"/>
              <a:buNone/>
              <a:defRPr sz="1200" kern="1200">
                <a:solidFill>
                  <a:schemeClr val="tx1">
                    <a:tint val="75000"/>
                  </a:schemeClr>
                </a:solidFill>
                <a:latin typeface="+mn-lt"/>
                <a:ea typeface="+mn-ea"/>
                <a:cs typeface="+mn-cs"/>
              </a:defRPr>
            </a:lvl9pPr>
          </a:lstStyle>
          <a:p>
            <a:pPr marL="671581" lvl="1" indent="-285750">
              <a:buFont typeface="Wingdings" panose="05000000000000000000" pitchFamily="2" charset="2"/>
              <a:buChar char="ü"/>
              <a:defRPr/>
            </a:pPr>
            <a:r>
              <a:rPr lang="fr-FR" sz="1400" dirty="0">
                <a:solidFill>
                  <a:schemeClr val="tx1"/>
                </a:solidFill>
                <a:latin typeface="Geogrotesque Rg"/>
              </a:rPr>
              <a:t>Welcome</a:t>
            </a:r>
          </a:p>
          <a:p>
            <a:pPr marL="671581" lvl="1" indent="-285750">
              <a:buFont typeface="Wingdings" panose="05000000000000000000" pitchFamily="2" charset="2"/>
              <a:buChar char="ü"/>
              <a:defRPr/>
            </a:pPr>
            <a:r>
              <a:rPr lang="fr-FR" sz="1400" dirty="0">
                <a:solidFill>
                  <a:schemeClr val="tx1"/>
                </a:solidFill>
                <a:latin typeface="Geogrotesque Rg"/>
              </a:rPr>
              <a:t>Host organizing commitee medical program services</a:t>
            </a:r>
          </a:p>
          <a:p>
            <a:pPr marL="671581" lvl="1" indent="-285750">
              <a:buFont typeface="Wingdings" panose="05000000000000000000" pitchFamily="2" charset="2"/>
              <a:buChar char="ü"/>
              <a:defRPr/>
            </a:pPr>
            <a:r>
              <a:rPr lang="fr-FR" sz="1400" dirty="0">
                <a:solidFill>
                  <a:schemeClr val="tx1"/>
                </a:solidFill>
                <a:latin typeface="Geogrotesque Rg"/>
              </a:rPr>
              <a:t>Host organizing commitee services</a:t>
            </a:r>
          </a:p>
          <a:p>
            <a:pPr marL="671581" lvl="1" indent="-285750">
              <a:buFont typeface="Wingdings" panose="05000000000000000000" pitchFamily="2" charset="2"/>
              <a:buChar char="ü"/>
              <a:defRPr/>
            </a:pPr>
            <a:r>
              <a:rPr lang="fr-FR" sz="1400" dirty="0">
                <a:solidFill>
                  <a:schemeClr val="tx1"/>
                </a:solidFill>
                <a:latin typeface="Geogrotesque Rg"/>
              </a:rPr>
              <a:t>IIHF Injury Reporting System</a:t>
            </a:r>
          </a:p>
          <a:p>
            <a:pPr marL="671581" lvl="1" indent="-285750">
              <a:buFont typeface="Wingdings" panose="05000000000000000000" pitchFamily="2" charset="2"/>
              <a:buChar char="ü"/>
              <a:defRPr/>
            </a:pPr>
            <a:r>
              <a:rPr lang="fr-FR" sz="1400" dirty="0">
                <a:solidFill>
                  <a:schemeClr val="tx1"/>
                </a:solidFill>
                <a:latin typeface="Geogrotesque Rg"/>
              </a:rPr>
              <a:t>Doping Control Program</a:t>
            </a:r>
          </a:p>
          <a:p>
            <a:pPr marL="671581" lvl="1" indent="-285750">
              <a:buFont typeface="Wingdings" panose="05000000000000000000" pitchFamily="2" charset="2"/>
              <a:buChar char="ü"/>
              <a:defRPr/>
            </a:pPr>
            <a:r>
              <a:rPr lang="fr-FR" sz="1400" dirty="0">
                <a:solidFill>
                  <a:schemeClr val="tx1"/>
                </a:solidFill>
                <a:latin typeface="Geogrotesque Rg"/>
              </a:rPr>
              <a:t>Medical Policies</a:t>
            </a:r>
          </a:p>
          <a:p>
            <a:pPr lvl="2">
              <a:defRPr/>
            </a:pPr>
            <a:r>
              <a:rPr lang="fr-FR" sz="1200" dirty="0">
                <a:solidFill>
                  <a:schemeClr val="tx1"/>
                </a:solidFill>
                <a:latin typeface="Geogrotesque Rg"/>
              </a:rPr>
              <a:t>-  IIHF concussion Protocol</a:t>
            </a:r>
          </a:p>
          <a:p>
            <a:pPr lvl="2">
              <a:defRPr/>
            </a:pPr>
            <a:r>
              <a:rPr lang="fr-FR" sz="1200" dirty="0">
                <a:solidFill>
                  <a:schemeClr val="tx1"/>
                </a:solidFill>
                <a:latin typeface="Geogrotesque Rg"/>
              </a:rPr>
              <a:t>-  Injured Athlete, EAP, Removal </a:t>
            </a:r>
            <a:r>
              <a:rPr lang="fr-FR" sz="1200" dirty="0" err="1">
                <a:solidFill>
                  <a:schemeClr val="tx1"/>
                </a:solidFill>
                <a:latin typeface="Geogrotesque Rg"/>
              </a:rPr>
              <a:t>from</a:t>
            </a:r>
            <a:r>
              <a:rPr lang="fr-FR" sz="1200" dirty="0">
                <a:solidFill>
                  <a:schemeClr val="tx1"/>
                </a:solidFill>
                <a:latin typeface="Geogrotesque Rg"/>
              </a:rPr>
              <a:t> ice procedures</a:t>
            </a:r>
          </a:p>
          <a:p>
            <a:pPr lvl="2">
              <a:defRPr/>
            </a:pPr>
            <a:r>
              <a:rPr lang="fr-FR" sz="1200" dirty="0">
                <a:solidFill>
                  <a:schemeClr val="tx1"/>
                </a:solidFill>
                <a:latin typeface="Geogrotesque Rg"/>
              </a:rPr>
              <a:t>-  Blood Spill procedures </a:t>
            </a:r>
          </a:p>
          <a:p>
            <a:pPr marL="671581" lvl="1" indent="-285750">
              <a:buFont typeface="Wingdings" panose="05000000000000000000" pitchFamily="2" charset="2"/>
              <a:buChar char="ü"/>
              <a:defRPr/>
            </a:pPr>
            <a:r>
              <a:rPr lang="fr-FR" sz="1400" dirty="0">
                <a:solidFill>
                  <a:schemeClr val="tx1"/>
                </a:solidFill>
                <a:latin typeface="Geogrotesque Rg"/>
              </a:rPr>
              <a:t>Others</a:t>
            </a:r>
          </a:p>
        </p:txBody>
      </p:sp>
      <p:sp>
        <p:nvSpPr>
          <p:cNvPr id="2" name="ZoneTexte 1"/>
          <p:cNvSpPr txBox="1"/>
          <p:nvPr/>
        </p:nvSpPr>
        <p:spPr>
          <a:xfrm>
            <a:off x="1497495" y="759569"/>
            <a:ext cx="5925517" cy="1538883"/>
          </a:xfrm>
          <a:prstGeom prst="rect">
            <a:avLst/>
          </a:prstGeom>
          <a:noFill/>
        </p:spPr>
        <p:txBody>
          <a:bodyPr wrap="square" rtlCol="0">
            <a:spAutoFit/>
          </a:bodyPr>
          <a:lstStyle/>
          <a:p>
            <a:pPr algn="ctr"/>
            <a:r>
              <a:rPr lang="fr-FR" sz="2000" b="1" dirty="0">
                <a:solidFill>
                  <a:srgbClr val="E2B224"/>
                </a:solidFill>
                <a:latin typeface="Geogrotesque Rg"/>
              </a:rPr>
              <a:t>THURSDAY, MAY 4</a:t>
            </a:r>
            <a:r>
              <a:rPr lang="fr-FR" sz="2000" b="1" baseline="30000" dirty="0">
                <a:solidFill>
                  <a:srgbClr val="E2B224"/>
                </a:solidFill>
                <a:latin typeface="Geogrotesque Rg"/>
              </a:rPr>
              <a:t>TH</a:t>
            </a:r>
            <a:r>
              <a:rPr lang="fr-FR" sz="2000" b="1" dirty="0">
                <a:solidFill>
                  <a:srgbClr val="E2B224"/>
                </a:solidFill>
                <a:latin typeface="Geogrotesque Rg"/>
              </a:rPr>
              <a:t> – 16:00</a:t>
            </a:r>
          </a:p>
          <a:p>
            <a:pPr algn="ctr"/>
            <a:r>
              <a:rPr lang="fr-FR" altLang="fr-FR" sz="1400" b="1" i="1" dirty="0">
                <a:solidFill>
                  <a:srgbClr val="E2B224"/>
                </a:solidFill>
                <a:latin typeface="Geogrotesque Rg"/>
              </a:rPr>
              <a:t>Louis Magnus Lounge / ACCORHOTELS ARENA (AHA)</a:t>
            </a:r>
            <a:br>
              <a:rPr lang="fr-FR" altLang="fr-FR" sz="1800" b="1" i="1" dirty="0"/>
            </a:br>
            <a:br>
              <a:rPr lang="fr-FR" altLang="fr-FR" sz="2000" b="1" i="1" dirty="0"/>
            </a:br>
            <a:endParaRPr lang="fr-FR" sz="1800" b="1" i="1" dirty="0">
              <a:solidFill>
                <a:srgbClr val="E2B224"/>
              </a:solidFill>
              <a:latin typeface="Geogrotesque Rg"/>
            </a:endParaRPr>
          </a:p>
          <a:p>
            <a:pPr algn="ctr"/>
            <a:endParaRPr lang="fr-FR" sz="2000" b="1" dirty="0">
              <a:solidFill>
                <a:srgbClr val="E2B224"/>
              </a:solidFill>
              <a:latin typeface="Geogrotesque Rg"/>
            </a:endParaRPr>
          </a:p>
        </p:txBody>
      </p:sp>
    </p:spTree>
    <p:extLst>
      <p:ext uri="{BB962C8B-B14F-4D97-AF65-F5344CB8AC3E}">
        <p14:creationId xmlns:p14="http://schemas.microsoft.com/office/powerpoint/2010/main" val="4140525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8"/>
          <p:cNvSpPr txBox="1">
            <a:spLocks/>
          </p:cNvSpPr>
          <p:nvPr/>
        </p:nvSpPr>
        <p:spPr>
          <a:xfrm>
            <a:off x="393562" y="269992"/>
            <a:ext cx="6300636" cy="447251"/>
          </a:xfrm>
          <a:prstGeom prst="rect">
            <a:avLst/>
          </a:prstGeom>
        </p:spPr>
        <p:txBody>
          <a:bodyPr vert="horz" lIns="0" tIns="38583" rIns="0" bIns="38583" rtlCol="0" anchor="t">
            <a:spAutoFit/>
          </a:bodyPr>
          <a:lstStyle>
            <a:lvl1pPr algn="l" defTabSz="385831" rtl="0" eaLnBrk="1" latinLnBrk="0" hangingPunct="1">
              <a:spcBef>
                <a:spcPct val="0"/>
              </a:spcBef>
              <a:buNone/>
              <a:defRPr sz="2800" b="0" i="0" kern="1200" cap="all" normalizeH="0" baseline="0">
                <a:solidFill>
                  <a:schemeClr val="tx1"/>
                </a:solidFill>
                <a:latin typeface="Geogrotesque SemiBold"/>
                <a:ea typeface="+mj-ea"/>
                <a:cs typeface="+mj-cs"/>
              </a:defRPr>
            </a:lvl1pPr>
          </a:lstStyle>
          <a:p>
            <a:r>
              <a:rPr lang="fr-FR" altLang="fr-FR" sz="2400" b="1" dirty="0">
                <a:solidFill>
                  <a:srgbClr val="788DC9"/>
                </a:solidFill>
                <a:latin typeface="Geogrotesque SmBd" panose="02000000000000000000" pitchFamily="50" charset="0"/>
              </a:rPr>
              <a:t>IV. </a:t>
            </a:r>
            <a:r>
              <a:rPr lang="fr-FR" sz="2400" b="1" dirty="0">
                <a:solidFill>
                  <a:srgbClr val="788DC9"/>
                </a:solidFill>
                <a:latin typeface="Geogrotesque SmBd" panose="02000000000000000000" pitchFamily="50" charset="0"/>
              </a:rPr>
              <a:t>MEDICAL POLICIES AND PROCEDURES</a:t>
            </a:r>
            <a:endParaRPr lang="fr-FR" altLang="fr-FR" sz="2400" b="1" dirty="0">
              <a:solidFill>
                <a:srgbClr val="788DC9"/>
              </a:solidFill>
              <a:latin typeface="Geogrotesque SmBd" panose="02000000000000000000" pitchFamily="50" charset="0"/>
            </a:endParaRPr>
          </a:p>
        </p:txBody>
      </p:sp>
      <p:sp>
        <p:nvSpPr>
          <p:cNvPr id="8" name="ZoneTexte 7"/>
          <p:cNvSpPr txBox="1"/>
          <p:nvPr/>
        </p:nvSpPr>
        <p:spPr>
          <a:xfrm>
            <a:off x="1252331" y="748037"/>
            <a:ext cx="3412435" cy="323165"/>
          </a:xfrm>
          <a:prstGeom prst="rect">
            <a:avLst/>
          </a:prstGeom>
          <a:noFill/>
        </p:spPr>
        <p:txBody>
          <a:bodyPr wrap="square" rtlCol="0">
            <a:spAutoFit/>
          </a:bodyPr>
          <a:lstStyle/>
          <a:p>
            <a:r>
              <a:rPr lang="fr-FR" b="1" dirty="0">
                <a:solidFill>
                  <a:srgbClr val="E2B224"/>
                </a:solidFill>
                <a:latin typeface="Geogrotesque Rg"/>
              </a:rPr>
              <a:t>1. ROLE OF HOST PHYSICIANS </a:t>
            </a:r>
          </a:p>
        </p:txBody>
      </p:sp>
      <p:sp>
        <p:nvSpPr>
          <p:cNvPr id="9" name="Rectangle 8"/>
          <p:cNvSpPr/>
          <p:nvPr/>
        </p:nvSpPr>
        <p:spPr>
          <a:xfrm>
            <a:off x="393562" y="1425162"/>
            <a:ext cx="8008316" cy="2246769"/>
          </a:xfrm>
          <a:prstGeom prst="rect">
            <a:avLst/>
          </a:prstGeom>
        </p:spPr>
        <p:txBody>
          <a:bodyPr wrap="square">
            <a:spAutoFit/>
          </a:bodyPr>
          <a:lstStyle/>
          <a:p>
            <a:pPr algn="just">
              <a:defRPr/>
            </a:pPr>
            <a:r>
              <a:rPr lang="fr-FR" sz="1400" dirty="0">
                <a:latin typeface="Geogrotesque Rg"/>
              </a:rPr>
              <a:t>The primary role of the volunteer physicians is to act as an EVENT PHYSICIAN, which includes:</a:t>
            </a:r>
          </a:p>
          <a:p>
            <a:pPr algn="just">
              <a:defRPr/>
            </a:pPr>
            <a:endParaRPr lang="fr-FR" sz="1400" dirty="0">
              <a:latin typeface="Geogrotesque Rg"/>
            </a:endParaRPr>
          </a:p>
          <a:p>
            <a:pPr marL="342900" indent="-342900" algn="just">
              <a:buAutoNum type="alphaLcParenR"/>
              <a:defRPr/>
            </a:pPr>
            <a:r>
              <a:rPr lang="fr-FR" sz="1400" dirty="0">
                <a:latin typeface="Geogrotesque Rg"/>
              </a:rPr>
              <a:t>Liaise with, and provide support for, the national team physicians in order to ensure the provision of comprehensive local medical care during the event.</a:t>
            </a:r>
          </a:p>
          <a:p>
            <a:pPr algn="just">
              <a:defRPr/>
            </a:pPr>
            <a:endParaRPr lang="fr-FR" sz="1400" dirty="0">
              <a:latin typeface="Geogrotesque Rg"/>
            </a:endParaRPr>
          </a:p>
          <a:p>
            <a:pPr algn="just">
              <a:defRPr/>
            </a:pPr>
            <a:r>
              <a:rPr lang="fr-FR" sz="1400" dirty="0">
                <a:latin typeface="Geogrotesque Rg"/>
              </a:rPr>
              <a:t>b) 	</a:t>
            </a:r>
            <a:r>
              <a:rPr lang="fr-FR" sz="1400" dirty="0" err="1">
                <a:latin typeface="Geogrotesque Rg"/>
              </a:rPr>
              <a:t>Provide</a:t>
            </a:r>
            <a:r>
              <a:rPr lang="fr-FR" sz="1400" dirty="0">
                <a:latin typeface="Geogrotesque Rg"/>
              </a:rPr>
              <a:t> urgent or emergency medical care assistance if necessary.</a:t>
            </a:r>
          </a:p>
          <a:p>
            <a:pPr algn="just">
              <a:defRPr/>
            </a:pPr>
            <a:endParaRPr lang="fr-FR" sz="1400" dirty="0">
              <a:latin typeface="Geogrotesque Rg"/>
            </a:endParaRPr>
          </a:p>
          <a:p>
            <a:pPr algn="just">
              <a:defRPr/>
            </a:pPr>
            <a:endParaRPr lang="fr-FR" sz="1400" dirty="0">
              <a:latin typeface="Geogrotesque Rg"/>
            </a:endParaRPr>
          </a:p>
          <a:p>
            <a:pPr algn="just">
              <a:defRPr/>
            </a:pPr>
            <a:r>
              <a:rPr lang="fr-FR" sz="1400" b="1" dirty="0">
                <a:solidFill>
                  <a:srgbClr val="E2B224"/>
                </a:solidFill>
                <a:latin typeface="Geogrotesque Rg"/>
                <a:sym typeface="Wingdings" panose="05000000000000000000" pitchFamily="2" charset="2"/>
              </a:rPr>
              <a:t></a:t>
            </a:r>
            <a:r>
              <a:rPr lang="fr-FR" sz="1400" b="1" dirty="0">
                <a:latin typeface="Geogrotesque Rg"/>
                <a:sym typeface="Wingdings" panose="05000000000000000000" pitchFamily="2" charset="2"/>
              </a:rPr>
              <a:t> </a:t>
            </a:r>
            <a:r>
              <a:rPr lang="fr-FR" sz="1400" b="1" dirty="0">
                <a:latin typeface="Geogrotesque Rg"/>
              </a:rPr>
              <a:t>Return to play and fitness to play decisions are the responsibility of the national team physician.</a:t>
            </a:r>
          </a:p>
        </p:txBody>
      </p:sp>
    </p:spTree>
    <p:extLst>
      <p:ext uri="{BB962C8B-B14F-4D97-AF65-F5344CB8AC3E}">
        <p14:creationId xmlns:p14="http://schemas.microsoft.com/office/powerpoint/2010/main" val="1626245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8"/>
          <p:cNvSpPr txBox="1">
            <a:spLocks/>
          </p:cNvSpPr>
          <p:nvPr/>
        </p:nvSpPr>
        <p:spPr>
          <a:xfrm>
            <a:off x="393562" y="269992"/>
            <a:ext cx="6300636" cy="447251"/>
          </a:xfrm>
          <a:prstGeom prst="rect">
            <a:avLst/>
          </a:prstGeom>
        </p:spPr>
        <p:txBody>
          <a:bodyPr vert="horz" lIns="0" tIns="38583" rIns="0" bIns="38583" rtlCol="0" anchor="t">
            <a:spAutoFit/>
          </a:bodyPr>
          <a:lstStyle>
            <a:lvl1pPr algn="l" defTabSz="385831" rtl="0" eaLnBrk="1" latinLnBrk="0" hangingPunct="1">
              <a:spcBef>
                <a:spcPct val="0"/>
              </a:spcBef>
              <a:buNone/>
              <a:defRPr sz="2800" b="0" i="0" kern="1200" cap="all" normalizeH="0" baseline="0">
                <a:solidFill>
                  <a:schemeClr val="tx1"/>
                </a:solidFill>
                <a:latin typeface="Geogrotesque SemiBold"/>
                <a:ea typeface="+mj-ea"/>
                <a:cs typeface="+mj-cs"/>
              </a:defRPr>
            </a:lvl1pPr>
          </a:lstStyle>
          <a:p>
            <a:r>
              <a:rPr lang="fr-FR" altLang="fr-FR" sz="2400" b="1" dirty="0">
                <a:solidFill>
                  <a:srgbClr val="788DC9"/>
                </a:solidFill>
                <a:latin typeface="Geogrotesque SmBd" panose="02000000000000000000" pitchFamily="50" charset="0"/>
              </a:rPr>
              <a:t>IV. </a:t>
            </a:r>
            <a:r>
              <a:rPr lang="fr-FR" sz="2400" b="1" dirty="0">
                <a:solidFill>
                  <a:srgbClr val="788DC9"/>
                </a:solidFill>
                <a:latin typeface="Geogrotesque SmBd" panose="02000000000000000000" pitchFamily="50" charset="0"/>
              </a:rPr>
              <a:t>MEDICAL POLICIES AND PROCEDURES</a:t>
            </a:r>
            <a:endParaRPr lang="fr-FR" altLang="fr-FR" sz="2400" b="1" dirty="0">
              <a:solidFill>
                <a:srgbClr val="788DC9"/>
              </a:solidFill>
              <a:latin typeface="Geogrotesque SmBd" panose="02000000000000000000" pitchFamily="50" charset="0"/>
            </a:endParaRPr>
          </a:p>
        </p:txBody>
      </p:sp>
      <p:sp>
        <p:nvSpPr>
          <p:cNvPr id="8" name="ZoneTexte 7"/>
          <p:cNvSpPr txBox="1"/>
          <p:nvPr/>
        </p:nvSpPr>
        <p:spPr>
          <a:xfrm>
            <a:off x="1252331" y="748037"/>
            <a:ext cx="3412435" cy="323165"/>
          </a:xfrm>
          <a:prstGeom prst="rect">
            <a:avLst/>
          </a:prstGeom>
          <a:noFill/>
        </p:spPr>
        <p:txBody>
          <a:bodyPr wrap="square" rtlCol="0">
            <a:spAutoFit/>
          </a:bodyPr>
          <a:lstStyle/>
          <a:p>
            <a:r>
              <a:rPr lang="fr-FR" b="1" dirty="0">
                <a:solidFill>
                  <a:srgbClr val="E2B224"/>
                </a:solidFill>
                <a:latin typeface="Geogrotesque Rg"/>
              </a:rPr>
              <a:t>2. </a:t>
            </a:r>
            <a:r>
              <a:rPr lang="fr-FR" altLang="fr-FR" b="1" dirty="0">
                <a:solidFill>
                  <a:srgbClr val="E2B224"/>
                </a:solidFill>
                <a:latin typeface="Geogrotesque Rg"/>
              </a:rPr>
              <a:t>MEDICAL PERSONNEL ON SITE</a:t>
            </a:r>
            <a:endParaRPr lang="fr-FR" b="1" dirty="0">
              <a:solidFill>
                <a:srgbClr val="E2B224"/>
              </a:solidFill>
              <a:latin typeface="Geogrotesque Rg"/>
            </a:endParaRPr>
          </a:p>
        </p:txBody>
      </p:sp>
      <p:sp>
        <p:nvSpPr>
          <p:cNvPr id="9" name="Espace réservé du contenu 2"/>
          <p:cNvSpPr txBox="1">
            <a:spLocks/>
          </p:cNvSpPr>
          <p:nvPr/>
        </p:nvSpPr>
        <p:spPr>
          <a:xfrm>
            <a:off x="393562" y="1269876"/>
            <a:ext cx="7630631" cy="3917177"/>
          </a:xfrm>
          <a:prstGeom prst="rect">
            <a:avLst/>
          </a:prstGeom>
        </p:spPr>
        <p:txBody>
          <a:bodyPr vert="horz" wrap="square" lIns="0" tIns="38583" rIns="0" bIns="38583" rtlCol="0" anchor="t" anchorCtr="0">
            <a:normAutofit/>
          </a:bodyPr>
          <a:lstStyle>
            <a:lvl1pPr marL="0" indent="0" algn="l" defTabSz="385831" rtl="0" eaLnBrk="1" latinLnBrk="0" hangingPunct="1">
              <a:lnSpc>
                <a:spcPts val="2000"/>
              </a:lnSpc>
              <a:spcBef>
                <a:spcPts val="0"/>
              </a:spcBef>
              <a:buFont typeface="Arial"/>
              <a:buNone/>
              <a:defRPr sz="2000" kern="1200" cap="all" baseline="0">
                <a:solidFill>
                  <a:schemeClr val="tx1">
                    <a:tint val="75000"/>
                  </a:schemeClr>
                </a:solidFill>
                <a:latin typeface="Geogrotesque Medium"/>
                <a:ea typeface="+mn-ea"/>
                <a:cs typeface="+mn-cs"/>
              </a:defRPr>
            </a:lvl1pPr>
            <a:lvl2pPr marL="385831" indent="0" algn="l" defTabSz="385831" rtl="0" eaLnBrk="1" latinLnBrk="0" hangingPunct="1">
              <a:spcBef>
                <a:spcPct val="20000"/>
              </a:spcBef>
              <a:buFont typeface="Arial"/>
              <a:buNone/>
              <a:defRPr sz="1500" kern="1200">
                <a:solidFill>
                  <a:schemeClr val="tx1">
                    <a:tint val="75000"/>
                  </a:schemeClr>
                </a:solidFill>
                <a:latin typeface="+mn-lt"/>
                <a:ea typeface="+mn-ea"/>
                <a:cs typeface="+mn-cs"/>
              </a:defRPr>
            </a:lvl2pPr>
            <a:lvl3pPr marL="771662" indent="0" algn="l" defTabSz="385831" rtl="0" eaLnBrk="1" latinLnBrk="0" hangingPunct="1">
              <a:spcBef>
                <a:spcPct val="20000"/>
              </a:spcBef>
              <a:buFont typeface="Arial"/>
              <a:buNone/>
              <a:defRPr sz="1400" kern="1200">
                <a:solidFill>
                  <a:schemeClr val="tx1">
                    <a:tint val="75000"/>
                  </a:schemeClr>
                </a:solidFill>
                <a:latin typeface="+mn-lt"/>
                <a:ea typeface="+mn-ea"/>
                <a:cs typeface="+mn-cs"/>
              </a:defRPr>
            </a:lvl3pPr>
            <a:lvl4pPr marL="1157493" indent="0" algn="l" defTabSz="385831" rtl="0" eaLnBrk="1" latinLnBrk="0" hangingPunct="1">
              <a:spcBef>
                <a:spcPct val="20000"/>
              </a:spcBef>
              <a:buFont typeface="Arial"/>
              <a:buNone/>
              <a:defRPr sz="1200" kern="1200">
                <a:solidFill>
                  <a:schemeClr val="tx1">
                    <a:tint val="75000"/>
                  </a:schemeClr>
                </a:solidFill>
                <a:latin typeface="+mn-lt"/>
                <a:ea typeface="+mn-ea"/>
                <a:cs typeface="+mn-cs"/>
              </a:defRPr>
            </a:lvl4pPr>
            <a:lvl5pPr marL="1543324" indent="0" algn="l" defTabSz="385831" rtl="0" eaLnBrk="1" latinLnBrk="0" hangingPunct="1">
              <a:spcBef>
                <a:spcPct val="20000"/>
              </a:spcBef>
              <a:buFont typeface="Arial"/>
              <a:buNone/>
              <a:defRPr sz="1200" kern="1200">
                <a:solidFill>
                  <a:schemeClr val="tx1">
                    <a:tint val="75000"/>
                  </a:schemeClr>
                </a:solidFill>
                <a:latin typeface="+mn-lt"/>
                <a:ea typeface="+mn-ea"/>
                <a:cs typeface="+mn-cs"/>
              </a:defRPr>
            </a:lvl5pPr>
            <a:lvl6pPr marL="1929155" indent="0" algn="l" defTabSz="385831" rtl="0" eaLnBrk="1" latinLnBrk="0" hangingPunct="1">
              <a:spcBef>
                <a:spcPct val="20000"/>
              </a:spcBef>
              <a:buFont typeface="Arial"/>
              <a:buNone/>
              <a:defRPr sz="1200" kern="1200">
                <a:solidFill>
                  <a:schemeClr val="tx1">
                    <a:tint val="75000"/>
                  </a:schemeClr>
                </a:solidFill>
                <a:latin typeface="+mn-lt"/>
                <a:ea typeface="+mn-ea"/>
                <a:cs typeface="+mn-cs"/>
              </a:defRPr>
            </a:lvl6pPr>
            <a:lvl7pPr marL="2314986" indent="0" algn="l" defTabSz="385831" rtl="0" eaLnBrk="1" latinLnBrk="0" hangingPunct="1">
              <a:spcBef>
                <a:spcPct val="20000"/>
              </a:spcBef>
              <a:buFont typeface="Arial"/>
              <a:buNone/>
              <a:defRPr sz="1200" kern="1200">
                <a:solidFill>
                  <a:schemeClr val="tx1">
                    <a:tint val="75000"/>
                  </a:schemeClr>
                </a:solidFill>
                <a:latin typeface="+mn-lt"/>
                <a:ea typeface="+mn-ea"/>
                <a:cs typeface="+mn-cs"/>
              </a:defRPr>
            </a:lvl7pPr>
            <a:lvl8pPr marL="2700818" indent="0" algn="l" defTabSz="385831" rtl="0" eaLnBrk="1" latinLnBrk="0" hangingPunct="1">
              <a:spcBef>
                <a:spcPct val="20000"/>
              </a:spcBef>
              <a:buFont typeface="Arial"/>
              <a:buNone/>
              <a:defRPr sz="1200" kern="1200">
                <a:solidFill>
                  <a:schemeClr val="tx1">
                    <a:tint val="75000"/>
                  </a:schemeClr>
                </a:solidFill>
                <a:latin typeface="+mn-lt"/>
                <a:ea typeface="+mn-ea"/>
                <a:cs typeface="+mn-cs"/>
              </a:defRPr>
            </a:lvl8pPr>
            <a:lvl9pPr marL="3086649" indent="0" algn="l" defTabSz="385831" rtl="0" eaLnBrk="1" latinLnBrk="0" hangingPunct="1">
              <a:spcBef>
                <a:spcPct val="20000"/>
              </a:spcBef>
              <a:buFont typeface="Arial"/>
              <a:buNone/>
              <a:defRPr sz="1200" kern="1200">
                <a:solidFill>
                  <a:schemeClr val="tx1">
                    <a:tint val="75000"/>
                  </a:schemeClr>
                </a:solidFill>
                <a:latin typeface="+mn-lt"/>
                <a:ea typeface="+mn-ea"/>
                <a:cs typeface="+mn-cs"/>
              </a:defRPr>
            </a:lvl9pPr>
          </a:lstStyle>
          <a:p>
            <a:pPr algn="just">
              <a:lnSpc>
                <a:spcPct val="80000"/>
              </a:lnSpc>
            </a:pPr>
            <a:r>
              <a:rPr lang="fr-FR" altLang="fr-FR" sz="1400" cap="none" dirty="0">
                <a:solidFill>
                  <a:schemeClr val="tx1"/>
                </a:solidFill>
                <a:latin typeface="Geogrotesque Rg"/>
              </a:rPr>
              <a:t>All physicians, surgeons, dentists and therapist providing game coverage are licensed to practice in France and are registered as accredited volunteers with the organizing committee. </a:t>
            </a:r>
          </a:p>
          <a:p>
            <a:pPr algn="just">
              <a:lnSpc>
                <a:spcPct val="80000"/>
              </a:lnSpc>
            </a:pPr>
            <a:endParaRPr lang="fr-FR" altLang="fr-FR" sz="1400" cap="none" dirty="0">
              <a:solidFill>
                <a:schemeClr val="tx1"/>
              </a:solidFill>
              <a:latin typeface="Geogrotesque Rg"/>
            </a:endParaRPr>
          </a:p>
          <a:p>
            <a:pPr algn="just">
              <a:lnSpc>
                <a:spcPct val="80000"/>
              </a:lnSpc>
            </a:pPr>
            <a:r>
              <a:rPr lang="fr-FR" altLang="fr-FR" sz="1400" cap="none" dirty="0">
                <a:solidFill>
                  <a:schemeClr val="tx1"/>
                </a:solidFill>
                <a:latin typeface="Geogrotesque Rg"/>
              </a:rPr>
              <a:t>Medical staff will have proper accreditation and outfitting that identifies them accordingly.</a:t>
            </a:r>
          </a:p>
          <a:p>
            <a:pPr algn="just">
              <a:lnSpc>
                <a:spcPct val="80000"/>
              </a:lnSpc>
            </a:pPr>
            <a:endParaRPr lang="fr-FR" altLang="fr-FR" sz="1400" cap="none" dirty="0">
              <a:solidFill>
                <a:schemeClr val="tx1"/>
              </a:solidFill>
              <a:latin typeface="Geogrotesque Rg"/>
            </a:endParaRPr>
          </a:p>
          <a:p>
            <a:pPr algn="just">
              <a:lnSpc>
                <a:spcPct val="80000"/>
              </a:lnSpc>
            </a:pPr>
            <a:r>
              <a:rPr lang="fr-FR" altLang="fr-FR" sz="1400" cap="none" dirty="0">
                <a:solidFill>
                  <a:schemeClr val="tx1"/>
                </a:solidFill>
                <a:latin typeface="Geogrotesque Rg"/>
              </a:rPr>
              <a:t>The primary role of the host medical staff is – as with the physicians – to work with and support the national team medical staff in accessing or delivering care for the athletes.</a:t>
            </a:r>
          </a:p>
          <a:p>
            <a:pPr marL="285750" indent="-285750" algn="just">
              <a:lnSpc>
                <a:spcPct val="80000"/>
              </a:lnSpc>
              <a:buFont typeface="Wingdings" panose="05000000000000000000" pitchFamily="2" charset="2"/>
              <a:buChar char="Ø"/>
            </a:pPr>
            <a:endParaRPr lang="fr-FR" altLang="fr-FR" sz="1400" cap="none" dirty="0">
              <a:solidFill>
                <a:schemeClr val="tx1"/>
              </a:solidFill>
              <a:latin typeface="Geogrotesque Rg"/>
            </a:endParaRPr>
          </a:p>
          <a:p>
            <a:pPr marL="285750" indent="-285750" algn="just">
              <a:lnSpc>
                <a:spcPct val="80000"/>
              </a:lnSpc>
              <a:buFont typeface="Wingdings" panose="05000000000000000000" pitchFamily="2" charset="2"/>
              <a:buChar char="Ø"/>
            </a:pPr>
            <a:endParaRPr lang="fr-FR" altLang="fr-FR" sz="1400" cap="none" dirty="0">
              <a:solidFill>
                <a:schemeClr val="tx1"/>
              </a:solidFill>
              <a:latin typeface="Geogrotesque Rg"/>
            </a:endParaRPr>
          </a:p>
          <a:p>
            <a:pPr marL="285750" indent="-285750" algn="just">
              <a:lnSpc>
                <a:spcPct val="80000"/>
              </a:lnSpc>
              <a:spcBef>
                <a:spcPts val="600"/>
              </a:spcBef>
              <a:buFont typeface="Wingdings" panose="05000000000000000000" pitchFamily="2" charset="2"/>
              <a:buChar char="Ø"/>
            </a:pPr>
            <a:r>
              <a:rPr lang="fr-FR" altLang="fr-FR" sz="1400" cap="none" dirty="0">
                <a:solidFill>
                  <a:schemeClr val="tx1"/>
                </a:solidFill>
                <a:latin typeface="Geogrotesque Rg"/>
              </a:rPr>
              <a:t>Dr Fabrice Leclerc MD (ECMO From May 4th  to 10</a:t>
            </a:r>
            <a:r>
              <a:rPr lang="fr-FR" altLang="fr-FR" sz="1400" cap="none" baseline="30000" dirty="0">
                <a:solidFill>
                  <a:schemeClr val="tx1"/>
                </a:solidFill>
                <a:latin typeface="Geogrotesque Rg"/>
              </a:rPr>
              <a:t>th</a:t>
            </a:r>
            <a:r>
              <a:rPr lang="fr-FR" altLang="fr-FR" sz="1400" cap="none" dirty="0">
                <a:solidFill>
                  <a:schemeClr val="tx1"/>
                </a:solidFill>
                <a:latin typeface="Geogrotesque Rg"/>
              </a:rPr>
              <a:t>)</a:t>
            </a:r>
          </a:p>
          <a:p>
            <a:pPr marL="285750" indent="-285750" algn="just">
              <a:lnSpc>
                <a:spcPct val="80000"/>
              </a:lnSpc>
              <a:spcBef>
                <a:spcPts val="600"/>
              </a:spcBef>
              <a:buFont typeface="Wingdings" panose="05000000000000000000" pitchFamily="2" charset="2"/>
              <a:buChar char="Ø"/>
            </a:pPr>
            <a:r>
              <a:rPr lang="fr-FR" altLang="fr-FR" sz="1400" cap="none" dirty="0">
                <a:solidFill>
                  <a:schemeClr val="tx1"/>
                </a:solidFill>
                <a:latin typeface="Geogrotesque Rg"/>
              </a:rPr>
              <a:t>Dr Olivier Tricoire MD (ECMO From May 11th to 18</a:t>
            </a:r>
            <a:r>
              <a:rPr lang="fr-FR" altLang="fr-FR" sz="1400" cap="none" baseline="30000" dirty="0">
                <a:solidFill>
                  <a:schemeClr val="tx1"/>
                </a:solidFill>
                <a:latin typeface="Geogrotesque Rg"/>
              </a:rPr>
              <a:t>th</a:t>
            </a:r>
            <a:r>
              <a:rPr lang="fr-FR" altLang="fr-FR" sz="1400" cap="none" dirty="0">
                <a:solidFill>
                  <a:schemeClr val="tx1"/>
                </a:solidFill>
                <a:latin typeface="Geogrotesque Rg"/>
              </a:rPr>
              <a:t>)</a:t>
            </a:r>
          </a:p>
          <a:p>
            <a:pPr marL="285750" indent="-285750" algn="just">
              <a:lnSpc>
                <a:spcPct val="80000"/>
              </a:lnSpc>
              <a:spcBef>
                <a:spcPts val="600"/>
              </a:spcBef>
              <a:buFont typeface="Wingdings" panose="05000000000000000000" pitchFamily="2" charset="2"/>
              <a:buChar char="Ø"/>
            </a:pPr>
            <a:r>
              <a:rPr lang="fr-FR" altLang="fr-FR" sz="1400" cap="none" dirty="0">
                <a:solidFill>
                  <a:schemeClr val="tx1"/>
                </a:solidFill>
                <a:latin typeface="Geogrotesque Rg"/>
              </a:rPr>
              <a:t>Dr Eric Dopff (Chief Dental Officer)</a:t>
            </a:r>
          </a:p>
          <a:p>
            <a:pPr marL="285750" indent="-285750" algn="just">
              <a:lnSpc>
                <a:spcPct val="80000"/>
              </a:lnSpc>
              <a:spcBef>
                <a:spcPts val="600"/>
              </a:spcBef>
              <a:buFont typeface="Wingdings" panose="05000000000000000000" pitchFamily="2" charset="2"/>
              <a:buChar char="Ø"/>
            </a:pPr>
            <a:r>
              <a:rPr lang="fr-FR" altLang="fr-FR" sz="1400" cap="none" dirty="0">
                <a:solidFill>
                  <a:schemeClr val="tx1"/>
                </a:solidFill>
                <a:latin typeface="Geogrotesque Rg"/>
              </a:rPr>
              <a:t>Eric Wadoux (Chief Therapist)</a:t>
            </a:r>
          </a:p>
          <a:p>
            <a:pPr algn="just">
              <a:lnSpc>
                <a:spcPct val="80000"/>
              </a:lnSpc>
              <a:buFont typeface="Arial" panose="020B0604020202020204" pitchFamily="34" charset="0"/>
              <a:buNone/>
            </a:pPr>
            <a:endParaRPr lang="fr-FR" altLang="fr-FR" sz="1915" dirty="0"/>
          </a:p>
          <a:p>
            <a:pPr algn="just">
              <a:lnSpc>
                <a:spcPct val="80000"/>
              </a:lnSpc>
            </a:pPr>
            <a:endParaRPr lang="fr-FR" altLang="fr-FR" sz="1915" dirty="0"/>
          </a:p>
        </p:txBody>
      </p:sp>
    </p:spTree>
    <p:extLst>
      <p:ext uri="{BB962C8B-B14F-4D97-AF65-F5344CB8AC3E}">
        <p14:creationId xmlns:p14="http://schemas.microsoft.com/office/powerpoint/2010/main" val="192187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8"/>
          <p:cNvSpPr txBox="1">
            <a:spLocks/>
          </p:cNvSpPr>
          <p:nvPr/>
        </p:nvSpPr>
        <p:spPr>
          <a:xfrm>
            <a:off x="393562" y="269992"/>
            <a:ext cx="6300636" cy="447251"/>
          </a:xfrm>
          <a:prstGeom prst="rect">
            <a:avLst/>
          </a:prstGeom>
        </p:spPr>
        <p:txBody>
          <a:bodyPr vert="horz" lIns="0" tIns="38583" rIns="0" bIns="38583" rtlCol="0" anchor="t">
            <a:spAutoFit/>
          </a:bodyPr>
          <a:lstStyle>
            <a:lvl1pPr algn="l" defTabSz="385831" rtl="0" eaLnBrk="1" latinLnBrk="0" hangingPunct="1">
              <a:spcBef>
                <a:spcPct val="0"/>
              </a:spcBef>
              <a:buNone/>
              <a:defRPr sz="2800" b="0" i="0" kern="1200" cap="all" normalizeH="0" baseline="0">
                <a:solidFill>
                  <a:schemeClr val="tx1"/>
                </a:solidFill>
                <a:latin typeface="Geogrotesque SemiBold"/>
                <a:ea typeface="+mj-ea"/>
                <a:cs typeface="+mj-cs"/>
              </a:defRPr>
            </a:lvl1pPr>
          </a:lstStyle>
          <a:p>
            <a:pPr marL="0" marR="0" lvl="0" indent="0" algn="l" defTabSz="385831" rtl="0" eaLnBrk="1" fontAlgn="auto" latinLnBrk="0" hangingPunct="1">
              <a:lnSpc>
                <a:spcPct val="100000"/>
              </a:lnSpc>
              <a:spcBef>
                <a:spcPct val="0"/>
              </a:spcBef>
              <a:spcAft>
                <a:spcPts val="0"/>
              </a:spcAft>
              <a:buClrTx/>
              <a:buSzTx/>
              <a:buFontTx/>
              <a:buNone/>
              <a:tabLst/>
              <a:defRPr/>
            </a:pPr>
            <a:r>
              <a:rPr kumimoji="0" lang="fr-FR" altLang="fr-FR" sz="2400" b="1" i="0" u="none" strike="noStrike" kern="1200" cap="all" spc="0" normalizeH="0" baseline="0" noProof="0" dirty="0">
                <a:ln>
                  <a:noFill/>
                </a:ln>
                <a:solidFill>
                  <a:srgbClr val="788DC9"/>
                </a:solidFill>
                <a:effectLst/>
                <a:uLnTx/>
                <a:uFillTx/>
                <a:latin typeface="Geogrotesque SmBd" panose="02000000000000000000" pitchFamily="50" charset="0"/>
                <a:ea typeface="+mj-ea"/>
                <a:cs typeface="+mj-cs"/>
              </a:rPr>
              <a:t>IV. </a:t>
            </a:r>
            <a:r>
              <a:rPr kumimoji="0" lang="fr-FR" sz="2400" b="1" i="0" u="none" strike="noStrike" kern="1200" cap="all" spc="0" normalizeH="0" baseline="0" noProof="0" dirty="0">
                <a:ln>
                  <a:noFill/>
                </a:ln>
                <a:solidFill>
                  <a:srgbClr val="788DC9"/>
                </a:solidFill>
                <a:effectLst/>
                <a:uLnTx/>
                <a:uFillTx/>
                <a:latin typeface="Geogrotesque SmBd" panose="02000000000000000000" pitchFamily="50" charset="0"/>
                <a:ea typeface="+mj-ea"/>
                <a:cs typeface="+mj-cs"/>
              </a:rPr>
              <a:t>MEDICAL POLICIES AND PROCEDURES</a:t>
            </a:r>
            <a:endParaRPr kumimoji="0" lang="fr-FR" altLang="fr-FR" sz="2400" b="1" i="0" u="none" strike="noStrike" kern="1200" cap="all" spc="0" normalizeH="0" baseline="0" noProof="0" dirty="0">
              <a:ln>
                <a:noFill/>
              </a:ln>
              <a:solidFill>
                <a:srgbClr val="788DC9"/>
              </a:solidFill>
              <a:effectLst/>
              <a:uLnTx/>
              <a:uFillTx/>
              <a:latin typeface="Geogrotesque SmBd" panose="02000000000000000000" pitchFamily="50" charset="0"/>
              <a:ea typeface="+mj-ea"/>
              <a:cs typeface="+mj-cs"/>
            </a:endParaRPr>
          </a:p>
        </p:txBody>
      </p:sp>
      <p:sp>
        <p:nvSpPr>
          <p:cNvPr id="8" name="ZoneTexte 7"/>
          <p:cNvSpPr txBox="1"/>
          <p:nvPr/>
        </p:nvSpPr>
        <p:spPr>
          <a:xfrm>
            <a:off x="1252331" y="748037"/>
            <a:ext cx="3412435" cy="3231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b="1" i="0" u="none" strike="noStrike" kern="0" cap="none" spc="0" normalizeH="0" baseline="0" noProof="0" dirty="0">
                <a:ln>
                  <a:noFill/>
                </a:ln>
                <a:solidFill>
                  <a:srgbClr val="E2B224"/>
                </a:solidFill>
                <a:effectLst/>
                <a:uLnTx/>
                <a:uFillTx/>
                <a:latin typeface="Geogrotesque Rg"/>
              </a:rPr>
              <a:t>3. </a:t>
            </a:r>
            <a:r>
              <a:rPr kumimoji="0" lang="fr-FR" altLang="fr-FR" b="1" i="0" u="none" strike="noStrike" kern="0" cap="none" spc="0" normalizeH="0" baseline="0" noProof="0" dirty="0">
                <a:ln>
                  <a:noFill/>
                </a:ln>
                <a:solidFill>
                  <a:srgbClr val="E2B224"/>
                </a:solidFill>
                <a:effectLst/>
                <a:uLnTx/>
                <a:uFillTx/>
                <a:latin typeface="Geogrotesque Rg"/>
              </a:rPr>
              <a:t>AMBULANCE</a:t>
            </a:r>
            <a:endParaRPr kumimoji="0" lang="fr-FR" b="1" i="0" u="none" strike="noStrike" kern="0" cap="none" spc="0" normalizeH="0" baseline="0" noProof="0" dirty="0">
              <a:ln>
                <a:noFill/>
              </a:ln>
              <a:solidFill>
                <a:srgbClr val="E2B224"/>
              </a:solidFill>
              <a:effectLst/>
              <a:uLnTx/>
              <a:uFillTx/>
              <a:latin typeface="Geogrotesque Rg"/>
            </a:endParaRPr>
          </a:p>
        </p:txBody>
      </p:sp>
      <p:sp>
        <p:nvSpPr>
          <p:cNvPr id="2" name="ZoneTexte 1"/>
          <p:cNvSpPr txBox="1"/>
          <p:nvPr/>
        </p:nvSpPr>
        <p:spPr>
          <a:xfrm>
            <a:off x="261040" y="1378225"/>
            <a:ext cx="7855916" cy="2563779"/>
          </a:xfrm>
          <a:prstGeom prst="rect">
            <a:avLst/>
          </a:prstGeom>
          <a:noFill/>
        </p:spPr>
        <p:txBody>
          <a:bodyPr wrap="square" rtlCol="0">
            <a:spAutoFit/>
          </a:bodyPr>
          <a:lstStyle/>
          <a:p>
            <a:pPr algn="just">
              <a:lnSpc>
                <a:spcPct val="80000"/>
              </a:lnSpc>
            </a:pPr>
            <a:r>
              <a:rPr lang="en-US" altLang="fr-FR" sz="1400" dirty="0">
                <a:latin typeface="Geogrotesque Rg"/>
              </a:rPr>
              <a:t>A dedicated ambulance with trained paramedics will be on site at the AccorHotels Arena (AHA) for all games, and only on call for practices as it is very close (10 minutes max.)</a:t>
            </a:r>
          </a:p>
          <a:p>
            <a:pPr algn="just">
              <a:lnSpc>
                <a:spcPct val="80000"/>
              </a:lnSpc>
            </a:pPr>
            <a:endParaRPr lang="en-US" altLang="fr-FR" sz="1400" dirty="0">
              <a:latin typeface="Geogrotesque Rg"/>
            </a:endParaRPr>
          </a:p>
          <a:p>
            <a:pPr algn="just">
              <a:lnSpc>
                <a:spcPct val="80000"/>
              </a:lnSpc>
            </a:pPr>
            <a:r>
              <a:rPr lang="en-US" altLang="fr-FR" sz="1400" dirty="0">
                <a:latin typeface="Geogrotesque Rg"/>
              </a:rPr>
              <a:t>Paramedics should check with the duty physician prior and the intensive care physician (for the games) to leaving. </a:t>
            </a:r>
          </a:p>
          <a:p>
            <a:pPr algn="just">
              <a:lnSpc>
                <a:spcPct val="80000"/>
              </a:lnSpc>
            </a:pPr>
            <a:endParaRPr lang="en-US" altLang="fr-FR" sz="1400" dirty="0">
              <a:latin typeface="Geogrotesque Rg"/>
            </a:endParaRPr>
          </a:p>
          <a:p>
            <a:pPr algn="just">
              <a:lnSpc>
                <a:spcPct val="80000"/>
              </a:lnSpc>
            </a:pPr>
            <a:endParaRPr lang="en-US" altLang="fr-FR" sz="1400" dirty="0">
              <a:latin typeface="Geogrotesque Rg"/>
            </a:endParaRPr>
          </a:p>
          <a:p>
            <a:pPr algn="just">
              <a:lnSpc>
                <a:spcPct val="80000"/>
              </a:lnSpc>
            </a:pPr>
            <a:r>
              <a:rPr lang="en-US" altLang="fr-FR" sz="1400" dirty="0">
                <a:latin typeface="Geogrotesque Rg"/>
              </a:rPr>
              <a:t>In most cases the event ambulance will NOT be asked to transport a seriously ill or injured athlete. </a:t>
            </a:r>
          </a:p>
          <a:p>
            <a:pPr algn="just">
              <a:lnSpc>
                <a:spcPct val="80000"/>
              </a:lnSpc>
            </a:pPr>
            <a:endParaRPr lang="en-US" altLang="fr-FR" sz="1400" dirty="0">
              <a:latin typeface="Geogrotesque Rg"/>
            </a:endParaRPr>
          </a:p>
          <a:p>
            <a:pPr algn="just">
              <a:lnSpc>
                <a:spcPct val="80000"/>
              </a:lnSpc>
            </a:pPr>
            <a:endParaRPr lang="en-US" altLang="fr-FR" sz="1400" dirty="0">
              <a:latin typeface="Geogrotesque Rg"/>
            </a:endParaRPr>
          </a:p>
          <a:p>
            <a:pPr algn="just">
              <a:lnSpc>
                <a:spcPct val="80000"/>
              </a:lnSpc>
            </a:pPr>
            <a:r>
              <a:rPr lang="en-US" altLang="fr-FR" sz="1400" dirty="0">
                <a:latin typeface="Geogrotesque Rg"/>
              </a:rPr>
              <a:t>The event staff will stabilize the athlete and Venue PCO will manage transfer to the Centre Hospitalier Universitaire (CHU) thru emergency system (SAMU de Paris)</a:t>
            </a:r>
          </a:p>
          <a:p>
            <a:pPr algn="just"/>
            <a:endParaRPr lang="fr-FR" dirty="0"/>
          </a:p>
        </p:txBody>
      </p:sp>
    </p:spTree>
    <p:extLst>
      <p:ext uri="{BB962C8B-B14F-4D97-AF65-F5344CB8AC3E}">
        <p14:creationId xmlns:p14="http://schemas.microsoft.com/office/powerpoint/2010/main" val="2762804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8"/>
          <p:cNvSpPr txBox="1">
            <a:spLocks/>
          </p:cNvSpPr>
          <p:nvPr/>
        </p:nvSpPr>
        <p:spPr>
          <a:xfrm>
            <a:off x="393562" y="269992"/>
            <a:ext cx="6300636" cy="447251"/>
          </a:xfrm>
          <a:prstGeom prst="rect">
            <a:avLst/>
          </a:prstGeom>
        </p:spPr>
        <p:txBody>
          <a:bodyPr vert="horz" lIns="0" tIns="38583" rIns="0" bIns="38583" rtlCol="0" anchor="t">
            <a:spAutoFit/>
          </a:bodyPr>
          <a:lstStyle>
            <a:lvl1pPr algn="l" defTabSz="385831" rtl="0" eaLnBrk="1" latinLnBrk="0" hangingPunct="1">
              <a:spcBef>
                <a:spcPct val="0"/>
              </a:spcBef>
              <a:buNone/>
              <a:defRPr sz="2800" b="0" i="0" kern="1200" cap="all" normalizeH="0" baseline="0">
                <a:solidFill>
                  <a:schemeClr val="tx1"/>
                </a:solidFill>
                <a:latin typeface="Geogrotesque SemiBold"/>
                <a:ea typeface="+mj-ea"/>
                <a:cs typeface="+mj-cs"/>
              </a:defRPr>
            </a:lvl1pPr>
          </a:lstStyle>
          <a:p>
            <a:pPr marL="0" marR="0" lvl="0" indent="0" algn="l" defTabSz="385831" rtl="0" eaLnBrk="1" fontAlgn="auto" latinLnBrk="0" hangingPunct="1">
              <a:lnSpc>
                <a:spcPct val="100000"/>
              </a:lnSpc>
              <a:spcBef>
                <a:spcPct val="0"/>
              </a:spcBef>
              <a:spcAft>
                <a:spcPts val="0"/>
              </a:spcAft>
              <a:buClrTx/>
              <a:buSzTx/>
              <a:buFontTx/>
              <a:buNone/>
              <a:tabLst/>
              <a:defRPr/>
            </a:pPr>
            <a:r>
              <a:rPr kumimoji="0" lang="fr-FR" altLang="fr-FR" sz="2400" b="1" i="0" u="none" strike="noStrike" kern="1200" cap="all" spc="0" normalizeH="0" baseline="0" noProof="0" dirty="0">
                <a:ln>
                  <a:noFill/>
                </a:ln>
                <a:solidFill>
                  <a:srgbClr val="788DC9"/>
                </a:solidFill>
                <a:effectLst/>
                <a:uLnTx/>
                <a:uFillTx/>
                <a:latin typeface="Geogrotesque SmBd" panose="02000000000000000000" pitchFamily="50" charset="0"/>
                <a:ea typeface="+mj-ea"/>
                <a:cs typeface="+mj-cs"/>
              </a:rPr>
              <a:t>IV. </a:t>
            </a:r>
            <a:r>
              <a:rPr kumimoji="0" lang="fr-FR" sz="2400" b="1" i="0" u="none" strike="noStrike" kern="1200" cap="all" spc="0" normalizeH="0" baseline="0" noProof="0" dirty="0">
                <a:ln>
                  <a:noFill/>
                </a:ln>
                <a:solidFill>
                  <a:srgbClr val="788DC9"/>
                </a:solidFill>
                <a:effectLst/>
                <a:uLnTx/>
                <a:uFillTx/>
                <a:latin typeface="Geogrotesque SmBd" panose="02000000000000000000" pitchFamily="50" charset="0"/>
                <a:ea typeface="+mj-ea"/>
                <a:cs typeface="+mj-cs"/>
              </a:rPr>
              <a:t>MEDICAL POLICIES AND PROCEDURES</a:t>
            </a:r>
            <a:endParaRPr kumimoji="0" lang="fr-FR" altLang="fr-FR" sz="2400" b="1" i="0" u="none" strike="noStrike" kern="1200" cap="all" spc="0" normalizeH="0" baseline="0" noProof="0" dirty="0">
              <a:ln>
                <a:noFill/>
              </a:ln>
              <a:solidFill>
                <a:srgbClr val="788DC9"/>
              </a:solidFill>
              <a:effectLst/>
              <a:uLnTx/>
              <a:uFillTx/>
              <a:latin typeface="Geogrotesque SmBd" panose="02000000000000000000" pitchFamily="50" charset="0"/>
              <a:ea typeface="+mj-ea"/>
              <a:cs typeface="+mj-cs"/>
            </a:endParaRPr>
          </a:p>
        </p:txBody>
      </p:sp>
      <p:sp>
        <p:nvSpPr>
          <p:cNvPr id="8" name="ZoneTexte 7"/>
          <p:cNvSpPr txBox="1"/>
          <p:nvPr/>
        </p:nvSpPr>
        <p:spPr>
          <a:xfrm>
            <a:off x="1252331" y="748037"/>
            <a:ext cx="3412435" cy="3231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b="1" i="0" u="none" strike="noStrike" kern="0" cap="none" spc="0" normalizeH="0" baseline="0" noProof="0" dirty="0">
                <a:ln>
                  <a:noFill/>
                </a:ln>
                <a:solidFill>
                  <a:srgbClr val="E2B224"/>
                </a:solidFill>
                <a:effectLst/>
                <a:uLnTx/>
                <a:uFillTx/>
                <a:latin typeface="Geogrotesque Rg"/>
              </a:rPr>
              <a:t>4. </a:t>
            </a:r>
            <a:r>
              <a:rPr kumimoji="0" lang="fr-FR" altLang="fr-FR" b="1" i="0" u="none" strike="noStrike" kern="0" cap="none" spc="0" normalizeH="0" baseline="0" noProof="0" dirty="0">
                <a:ln>
                  <a:noFill/>
                </a:ln>
                <a:solidFill>
                  <a:srgbClr val="E2B224"/>
                </a:solidFill>
                <a:effectLst/>
                <a:uLnTx/>
                <a:uFillTx/>
                <a:latin typeface="Geogrotesque Rg"/>
              </a:rPr>
              <a:t>HOSPITAL &amp; COSTS</a:t>
            </a:r>
            <a:endParaRPr kumimoji="0" lang="fr-FR" b="1" i="0" u="none" strike="noStrike" kern="0" cap="none" spc="0" normalizeH="0" baseline="0" noProof="0" dirty="0">
              <a:ln>
                <a:noFill/>
              </a:ln>
              <a:solidFill>
                <a:srgbClr val="E2B224"/>
              </a:solidFill>
              <a:effectLst/>
              <a:uLnTx/>
              <a:uFillTx/>
              <a:latin typeface="Geogrotesque Rg"/>
            </a:endParaRPr>
          </a:p>
        </p:txBody>
      </p:sp>
      <p:sp>
        <p:nvSpPr>
          <p:cNvPr id="9" name="Rectangle 8"/>
          <p:cNvSpPr/>
          <p:nvPr/>
        </p:nvSpPr>
        <p:spPr>
          <a:xfrm>
            <a:off x="244612" y="1287452"/>
            <a:ext cx="8150639" cy="1471172"/>
          </a:xfrm>
          <a:prstGeom prst="rect">
            <a:avLst/>
          </a:prstGeom>
        </p:spPr>
        <p:txBody>
          <a:bodyPr wrap="square">
            <a:spAutoFit/>
          </a:bodyPr>
          <a:lstStyle/>
          <a:p>
            <a:pPr algn="just">
              <a:lnSpc>
                <a:spcPct val="80000"/>
              </a:lnSpc>
            </a:pPr>
            <a:r>
              <a:rPr lang="en-US" altLang="fr-FR" sz="1400" dirty="0">
                <a:latin typeface="Geogrotesque Rg"/>
              </a:rPr>
              <a:t>The Championship Hospital is </a:t>
            </a:r>
            <a:r>
              <a:rPr lang="en-US" altLang="fr-FR" sz="1400" i="1" dirty="0">
                <a:solidFill>
                  <a:srgbClr val="A61C2A"/>
                </a:solidFill>
                <a:latin typeface="Geogrotesque Rg"/>
              </a:rPr>
              <a:t>« </a:t>
            </a:r>
            <a:r>
              <a:rPr lang="en-US" altLang="fr-FR" sz="1400" i="1" dirty="0" err="1">
                <a:solidFill>
                  <a:srgbClr val="A61C2A"/>
                </a:solidFill>
                <a:latin typeface="Geogrotesque Rg"/>
              </a:rPr>
              <a:t>Hôpitaux</a:t>
            </a:r>
            <a:r>
              <a:rPr lang="en-US" altLang="fr-FR" sz="1400" i="1" dirty="0">
                <a:solidFill>
                  <a:srgbClr val="A61C2A"/>
                </a:solidFill>
                <a:latin typeface="Geogrotesque Rg"/>
              </a:rPr>
              <a:t> </a:t>
            </a:r>
            <a:r>
              <a:rPr lang="en-US" altLang="fr-FR" sz="1400" i="1" dirty="0" err="1">
                <a:solidFill>
                  <a:srgbClr val="A61C2A"/>
                </a:solidFill>
                <a:latin typeface="Geogrotesque Rg"/>
              </a:rPr>
              <a:t>Universitaires</a:t>
            </a:r>
            <a:r>
              <a:rPr lang="en-US" altLang="fr-FR" sz="1400" i="1" dirty="0">
                <a:solidFill>
                  <a:srgbClr val="A61C2A"/>
                </a:solidFill>
                <a:latin typeface="Geogrotesque Rg"/>
              </a:rPr>
              <a:t> La </a:t>
            </a:r>
            <a:r>
              <a:rPr lang="en-US" altLang="fr-FR" sz="1400" i="1" dirty="0" err="1">
                <a:solidFill>
                  <a:srgbClr val="A61C2A"/>
                </a:solidFill>
                <a:latin typeface="Geogrotesque Rg"/>
              </a:rPr>
              <a:t>Pitie</a:t>
            </a:r>
            <a:r>
              <a:rPr lang="en-US" altLang="fr-FR" sz="1400" i="1" dirty="0">
                <a:solidFill>
                  <a:srgbClr val="A61C2A"/>
                </a:solidFill>
                <a:latin typeface="Geogrotesque Rg"/>
              </a:rPr>
              <a:t> </a:t>
            </a:r>
            <a:r>
              <a:rPr lang="en-US" altLang="fr-FR" sz="1400" i="1" dirty="0" err="1">
                <a:solidFill>
                  <a:srgbClr val="A61C2A"/>
                </a:solidFill>
                <a:latin typeface="Geogrotesque Rg"/>
              </a:rPr>
              <a:t>Salpêtrière</a:t>
            </a:r>
            <a:r>
              <a:rPr lang="en-US" altLang="fr-FR" sz="1400" i="1" dirty="0">
                <a:solidFill>
                  <a:srgbClr val="A61C2A"/>
                </a:solidFill>
                <a:latin typeface="Geogrotesque Rg"/>
              </a:rPr>
              <a:t> » </a:t>
            </a:r>
            <a:r>
              <a:rPr lang="en-US" altLang="fr-FR" sz="1400" b="1" dirty="0">
                <a:latin typeface="Geogrotesque Rg"/>
              </a:rPr>
              <a:t>-</a:t>
            </a:r>
            <a:r>
              <a:rPr lang="en-US" altLang="fr-FR" sz="1400" i="1" dirty="0">
                <a:solidFill>
                  <a:srgbClr val="A61C2A"/>
                </a:solidFill>
                <a:latin typeface="Geogrotesque Rg"/>
              </a:rPr>
              <a:t> </a:t>
            </a:r>
            <a:r>
              <a:rPr lang="en-US" altLang="fr-FR" sz="1400" i="1" dirty="0">
                <a:latin typeface="Geogrotesque Rg"/>
              </a:rPr>
              <a:t>(2kms from the AHA)</a:t>
            </a:r>
          </a:p>
          <a:p>
            <a:pPr algn="just">
              <a:lnSpc>
                <a:spcPct val="80000"/>
              </a:lnSpc>
            </a:pPr>
            <a:endParaRPr lang="en-US" altLang="fr-FR" sz="1400" dirty="0">
              <a:latin typeface="Geogrotesque Rg"/>
            </a:endParaRPr>
          </a:p>
          <a:p>
            <a:pPr>
              <a:lnSpc>
                <a:spcPct val="80000"/>
              </a:lnSpc>
            </a:pPr>
            <a:r>
              <a:rPr lang="en-US" altLang="fr-FR" sz="1400" dirty="0">
                <a:latin typeface="Geogrotesque Rg"/>
              </a:rPr>
              <a:t>Further information on the hospitals is available in Appendix A. </a:t>
            </a:r>
          </a:p>
          <a:p>
            <a:pPr>
              <a:lnSpc>
                <a:spcPct val="80000"/>
              </a:lnSpc>
            </a:pPr>
            <a:endParaRPr lang="en-US" altLang="fr-FR" sz="1400" dirty="0">
              <a:latin typeface="Geogrotesque Rg"/>
            </a:endParaRPr>
          </a:p>
          <a:p>
            <a:pPr>
              <a:lnSpc>
                <a:spcPct val="80000"/>
              </a:lnSpc>
            </a:pPr>
            <a:endParaRPr lang="en-US" altLang="fr-FR" sz="1400" dirty="0">
              <a:latin typeface="Geogrotesque Rg"/>
            </a:endParaRPr>
          </a:p>
          <a:p>
            <a:pPr algn="just">
              <a:lnSpc>
                <a:spcPct val="80000"/>
              </a:lnSpc>
            </a:pPr>
            <a:r>
              <a:rPr lang="en-US" altLang="fr-FR" sz="1400" dirty="0">
                <a:latin typeface="Geogrotesque Rg"/>
              </a:rPr>
              <a:t>Please be reminded that teams should be prepared to pay or being reinvoiced by the IIHF for any hospital costs (admission, diagnostic imaging, other tests, surgery) at the time the patient is treated, and then be reimbursed by their insurance company. </a:t>
            </a:r>
            <a:endParaRPr lang="en-US" sz="1400" dirty="0">
              <a:latin typeface="Geogrotesque Rg"/>
            </a:endParaRPr>
          </a:p>
        </p:txBody>
      </p:sp>
      <p:pic>
        <p:nvPicPr>
          <p:cNvPr id="10" name="Image 9"/>
          <p:cNvPicPr>
            <a:picLocks noChangeAspect="1"/>
          </p:cNvPicPr>
          <p:nvPr/>
        </p:nvPicPr>
        <p:blipFill>
          <a:blip r:embed="rId2"/>
          <a:stretch>
            <a:fillRect/>
          </a:stretch>
        </p:blipFill>
        <p:spPr>
          <a:xfrm>
            <a:off x="2968487" y="2825684"/>
            <a:ext cx="2839451" cy="1545802"/>
          </a:xfrm>
          <a:prstGeom prst="rect">
            <a:avLst/>
          </a:prstGeom>
        </p:spPr>
      </p:pic>
    </p:spTree>
    <p:extLst>
      <p:ext uri="{BB962C8B-B14F-4D97-AF65-F5344CB8AC3E}">
        <p14:creationId xmlns:p14="http://schemas.microsoft.com/office/powerpoint/2010/main" val="2587986795"/>
      </p:ext>
    </p:extLst>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FA64143FF44374F8B0307CFA9803C1A" ma:contentTypeVersion="2" ma:contentTypeDescription="Create a new document." ma:contentTypeScope="" ma:versionID="be53772c253e52ef80a0c9a724afa721">
  <xsd:schema xmlns:xsd="http://www.w3.org/2001/XMLSchema" xmlns:xs="http://www.w3.org/2001/XMLSchema" xmlns:p="http://schemas.microsoft.com/office/2006/metadata/properties" xmlns:ns2="d0eb9422-479d-4325-95d8-62e760f8e639" targetNamespace="http://schemas.microsoft.com/office/2006/metadata/properties" ma:root="true" ma:fieldsID="f111ffe33dc94ffa6ff4f386a022f996" ns2:_="">
    <xsd:import namespace="d0eb9422-479d-4325-95d8-62e760f8e639"/>
    <xsd:element name="properties">
      <xsd:complexType>
        <xsd:sequence>
          <xsd:element name="documentManagement">
            <xsd:complexType>
              <xsd:all>
                <xsd:element ref="ns2:SharedWithUsers" minOccurs="0"/>
                <xsd:element ref="ns2: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eb9422-479d-4325-95d8-62e760f8e63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853839-8ADC-4AEA-9984-8D758F4CE3B3}">
  <ds:schemaRefs>
    <ds:schemaRef ds:uri="http://schemas.microsoft.com/sharepoint/v3/contenttype/forms"/>
  </ds:schemaRefs>
</ds:datastoreItem>
</file>

<file path=customXml/itemProps2.xml><?xml version="1.0" encoding="utf-8"?>
<ds:datastoreItem xmlns:ds="http://schemas.openxmlformats.org/officeDocument/2006/customXml" ds:itemID="{AA080ADC-8BEB-41E8-BC3C-445B761DC8EE}">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d0eb9422-479d-4325-95d8-62e760f8e639"/>
    <ds:schemaRef ds:uri="http://purl.org/dc/terms/"/>
    <ds:schemaRef ds:uri="http://www.w3.org/XML/1998/namespace"/>
    <ds:schemaRef ds:uri="http://purl.org/dc/dcmitype/"/>
  </ds:schemaRefs>
</ds:datastoreItem>
</file>

<file path=customXml/itemProps3.xml><?xml version="1.0" encoding="utf-8"?>
<ds:datastoreItem xmlns:ds="http://schemas.openxmlformats.org/officeDocument/2006/customXml" ds:itemID="{E9407918-C8D9-40B2-A2CF-07C29C9F8E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eb9422-479d-4325-95d8-62e760f8e6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TotalTime>
  <Words>2990</Words>
  <Application>Microsoft Office PowerPoint</Application>
  <PresentationFormat>Personnalisé</PresentationFormat>
  <Paragraphs>434</Paragraphs>
  <Slides>32</Slides>
  <Notes>0</Notes>
  <HiddenSlides>0</HiddenSlides>
  <MMClips>0</MMClips>
  <ScaleCrop>false</ScaleCrop>
  <HeadingPairs>
    <vt:vector size="8" baseType="variant">
      <vt:variant>
        <vt:lpstr>Polices utilisées</vt:lpstr>
      </vt:variant>
      <vt:variant>
        <vt:i4>16</vt:i4>
      </vt:variant>
      <vt:variant>
        <vt:lpstr>Thème</vt:lpstr>
      </vt:variant>
      <vt:variant>
        <vt:i4>1</vt:i4>
      </vt:variant>
      <vt:variant>
        <vt:lpstr>Serveurs OLE incorporés</vt:lpstr>
      </vt:variant>
      <vt:variant>
        <vt:i4>1</vt:i4>
      </vt:variant>
      <vt:variant>
        <vt:lpstr>Titres des diapositives</vt:lpstr>
      </vt:variant>
      <vt:variant>
        <vt:i4>32</vt:i4>
      </vt:variant>
    </vt:vector>
  </HeadingPairs>
  <TitlesOfParts>
    <vt:vector size="50" baseType="lpstr">
      <vt:lpstr>ＭＳ Ｐゴシック</vt:lpstr>
      <vt:lpstr>ＭＳ Ｐゴシック</vt:lpstr>
      <vt:lpstr>Arial</vt:lpstr>
      <vt:lpstr>Calibri</vt:lpstr>
      <vt:lpstr>Geogrotesque Bd</vt:lpstr>
      <vt:lpstr>Geogrotesque Light</vt:lpstr>
      <vt:lpstr>Geogrotesque Md</vt:lpstr>
      <vt:lpstr>Geogrotesque Medium</vt:lpstr>
      <vt:lpstr>Geogrotesque Rg</vt:lpstr>
      <vt:lpstr>Geogrotesque SemiBold</vt:lpstr>
      <vt:lpstr>Geogrotesque SmBd</vt:lpstr>
      <vt:lpstr>Geogrotesque Th It</vt:lpstr>
      <vt:lpstr>Symbol</vt:lpstr>
      <vt:lpstr>Times New Roman</vt:lpstr>
      <vt:lpstr>Verdana</vt:lpstr>
      <vt:lpstr>Wingdings</vt:lpstr>
      <vt:lpstr>Office-Design</vt:lpstr>
      <vt:lpstr>Feuille de calcul Microsoft Excel</vt:lpstr>
      <vt:lpstr>CHAMPIONNAT DU MONDE DE HOCKEY SUR GLACE 2017 DE L‘IIHF   </vt:lpstr>
      <vt:lpstr>TABLE OF CONTENTS</vt:lpstr>
      <vt:lpstr>I. WELCOME LETTER</vt:lpstr>
      <vt:lpstr>II. MEDICAL ORGANIZING STRUCTURE</vt:lpstr>
      <vt:lpstr>III. TEAM MEDICAL PERSONNEL MEETING AGENDA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Hôpitaux universitaires La Pitié Salpêtrière (APHP) 47-83 Boulevard de l’Hôpital -  75013 Paris 01 42 16 00 00</vt:lpstr>
      <vt:lpstr>Présentation PowerPoint</vt:lpstr>
      <vt:lpstr>Présentation PowerPoint</vt:lpstr>
      <vt:lpstr>Présentation PowerPoint</vt:lpstr>
      <vt:lpstr>Présentation PowerPoint</vt:lpstr>
      <vt:lpstr>THANK YOU !!</vt:lpstr>
    </vt:vector>
  </TitlesOfParts>
  <Company>Infront Sports &amp; Media 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Roy Wedema</dc:creator>
  <cp:lastModifiedBy>FFHG2016C</cp:lastModifiedBy>
  <cp:revision>290</cp:revision>
  <dcterms:created xsi:type="dcterms:W3CDTF">2015-02-10T11:48:32Z</dcterms:created>
  <dcterms:modified xsi:type="dcterms:W3CDTF">2017-04-30T18:08:35Z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0x0101000FA64143FF44374F8B0307CFA9803C1A</vt:lpwstr>
  </property>
</Properties>
</file>